
<file path=[Content_Types].xml><?xml version="1.0" encoding="utf-8"?>
<Types xmlns="http://schemas.openxmlformats.org/package/2006/content-types">
  <Default Extension="jpeg" ContentType="image/jpeg"/>
  <Default Extension="m4v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notesMasterIdLst>
    <p:notesMasterId r:id="rId19"/>
  </p:notesMasterIdLst>
  <p:sldIdLst>
    <p:sldId id="256" r:id="rId3"/>
    <p:sldId id="257" r:id="rId4"/>
    <p:sldId id="261" r:id="rId5"/>
    <p:sldId id="268" r:id="rId6"/>
    <p:sldId id="263" r:id="rId7"/>
    <p:sldId id="264" r:id="rId8"/>
    <p:sldId id="258" r:id="rId9"/>
    <p:sldId id="269" r:id="rId10"/>
    <p:sldId id="273" r:id="rId11"/>
    <p:sldId id="262" r:id="rId12"/>
    <p:sldId id="265" r:id="rId13"/>
    <p:sldId id="271" r:id="rId14"/>
    <p:sldId id="272" r:id="rId15"/>
    <p:sldId id="266" r:id="rId16"/>
    <p:sldId id="267" r:id="rId17"/>
    <p:sldId id="259" r:id="rId1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9E47AF7-B170-470E-94C3-2B55959EBEAD}" v="2154" vWet="2159" dt="2021-12-12T16:52:24.934"/>
    <p1510:client id="{FA0032BF-18A6-4B57-A2F1-628DE4BEA51B}" v="1080" dt="2021-12-12T17:45:52.91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3" d="100"/>
          <a:sy n="53" d="100"/>
        </p:scale>
        <p:origin x="86" y="19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microsoft.com/office/2015/10/relationships/revisionInfo" Target="revisionInfo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AB5209B-2668-4EDF-BB13-6971C99E38E8}" type="doc">
      <dgm:prSet loTypeId="urn:microsoft.com/office/officeart/2005/8/layout/process2" loCatId="process" qsTypeId="urn:microsoft.com/office/officeart/2005/8/quickstyle/3d5" qsCatId="3D" csTypeId="urn:microsoft.com/office/officeart/2005/8/colors/accent1_2" csCatId="accent1" phldr="1"/>
      <dgm:spPr/>
    </dgm:pt>
    <dgm:pt modelId="{6733FBAD-1C50-494E-9D2A-D7EF64188996}">
      <dgm:prSet phldrT="[文本]"/>
      <dgm:spPr/>
      <dgm:t>
        <a:bodyPr/>
        <a:lstStyle/>
        <a:p>
          <a:r>
            <a:rPr lang="en-US" dirty="0"/>
            <a:t>Random rotation</a:t>
          </a:r>
        </a:p>
      </dgm:t>
    </dgm:pt>
    <dgm:pt modelId="{0F7BBF3E-FE71-4C8C-A50D-705F9AF88FEE}" type="parTrans" cxnId="{5B8AC96B-1E1C-4158-A391-239AC20D2756}">
      <dgm:prSet/>
      <dgm:spPr/>
      <dgm:t>
        <a:bodyPr/>
        <a:lstStyle/>
        <a:p>
          <a:endParaRPr lang="en-US"/>
        </a:p>
      </dgm:t>
    </dgm:pt>
    <dgm:pt modelId="{5540B25B-DEC8-4264-BAAE-3CF71AB61A40}" type="sibTrans" cxnId="{5B8AC96B-1E1C-4158-A391-239AC20D2756}">
      <dgm:prSet/>
      <dgm:spPr/>
      <dgm:t>
        <a:bodyPr/>
        <a:lstStyle/>
        <a:p>
          <a:endParaRPr lang="en-US"/>
        </a:p>
      </dgm:t>
    </dgm:pt>
    <dgm:pt modelId="{AE5CEFA9-CBEC-445D-A10D-32B06661E3BB}">
      <dgm:prSet phldrT="[文本]"/>
      <dgm:spPr/>
      <dgm:t>
        <a:bodyPr/>
        <a:lstStyle/>
        <a:p>
          <a:r>
            <a:rPr lang="en-US" dirty="0"/>
            <a:t>Random resizing</a:t>
          </a:r>
        </a:p>
      </dgm:t>
    </dgm:pt>
    <dgm:pt modelId="{E3DD6B9F-AD41-460F-8E9F-B38D934425B3}" type="parTrans" cxnId="{6A6D9305-5EA9-46C5-8429-B830D7A9B4D8}">
      <dgm:prSet/>
      <dgm:spPr/>
      <dgm:t>
        <a:bodyPr/>
        <a:lstStyle/>
        <a:p>
          <a:endParaRPr lang="en-US"/>
        </a:p>
      </dgm:t>
    </dgm:pt>
    <dgm:pt modelId="{7E15800D-BD0D-4BDF-9A89-649DCD5FCF52}" type="sibTrans" cxnId="{6A6D9305-5EA9-46C5-8429-B830D7A9B4D8}">
      <dgm:prSet/>
      <dgm:spPr/>
      <dgm:t>
        <a:bodyPr/>
        <a:lstStyle/>
        <a:p>
          <a:endParaRPr lang="en-US"/>
        </a:p>
      </dgm:t>
    </dgm:pt>
    <dgm:pt modelId="{98C5DBF7-9187-45A4-82E4-85FE872538BE}">
      <dgm:prSet phldrT="[文本]"/>
      <dgm:spPr/>
      <dgm:t>
        <a:bodyPr/>
        <a:lstStyle/>
        <a:p>
          <a:r>
            <a:rPr lang="en-US" dirty="0"/>
            <a:t>Random cropping</a:t>
          </a:r>
        </a:p>
      </dgm:t>
    </dgm:pt>
    <dgm:pt modelId="{DA469211-54B7-4E87-BBC5-E9673D1B5D83}" type="parTrans" cxnId="{05535496-F259-49BB-AA8E-59702D5F7D7A}">
      <dgm:prSet/>
      <dgm:spPr/>
      <dgm:t>
        <a:bodyPr/>
        <a:lstStyle/>
        <a:p>
          <a:endParaRPr lang="en-US"/>
        </a:p>
      </dgm:t>
    </dgm:pt>
    <dgm:pt modelId="{A843DC23-2C2F-4DDA-9277-BF4351985DB9}" type="sibTrans" cxnId="{05535496-F259-49BB-AA8E-59702D5F7D7A}">
      <dgm:prSet/>
      <dgm:spPr/>
      <dgm:t>
        <a:bodyPr/>
        <a:lstStyle/>
        <a:p>
          <a:endParaRPr lang="en-US"/>
        </a:p>
      </dgm:t>
    </dgm:pt>
    <dgm:pt modelId="{F1C2E8FE-6322-4ED9-8E81-AAFD5CD5D906}">
      <dgm:prSet phldrT="[文本]"/>
      <dgm:spPr/>
      <dgm:t>
        <a:bodyPr/>
        <a:lstStyle/>
        <a:p>
          <a:r>
            <a:rPr lang="en-US" dirty="0"/>
            <a:t>Image binarization</a:t>
          </a:r>
        </a:p>
      </dgm:t>
    </dgm:pt>
    <dgm:pt modelId="{1D90DFEF-656F-47DA-99E2-E5B71903AEA2}" type="parTrans" cxnId="{9F029D5D-5712-4F2E-A52E-5897EE55BDC1}">
      <dgm:prSet/>
      <dgm:spPr/>
      <dgm:t>
        <a:bodyPr/>
        <a:lstStyle/>
        <a:p>
          <a:endParaRPr lang="en-US"/>
        </a:p>
      </dgm:t>
    </dgm:pt>
    <dgm:pt modelId="{C7871E94-08BB-4CA0-BC3F-2CE21E030CF2}" type="sibTrans" cxnId="{9F029D5D-5712-4F2E-A52E-5897EE55BDC1}">
      <dgm:prSet/>
      <dgm:spPr/>
      <dgm:t>
        <a:bodyPr/>
        <a:lstStyle/>
        <a:p>
          <a:endParaRPr lang="en-US"/>
        </a:p>
      </dgm:t>
    </dgm:pt>
    <dgm:pt modelId="{4E53079F-C708-4DF1-BFC5-C12FEBCA20DD}">
      <dgm:prSet phldrT="[文本]"/>
      <dgm:spPr/>
      <dgm:t>
        <a:bodyPr/>
        <a:lstStyle/>
        <a:p>
          <a:r>
            <a:rPr lang="en-US" dirty="0"/>
            <a:t>Rescaling to float</a:t>
          </a:r>
        </a:p>
      </dgm:t>
    </dgm:pt>
    <dgm:pt modelId="{37F6CB01-A780-48BF-9B58-CF3E4B46CDC8}" type="parTrans" cxnId="{244621FC-6961-4175-A266-92D8DEDB6C7F}">
      <dgm:prSet/>
      <dgm:spPr/>
      <dgm:t>
        <a:bodyPr/>
        <a:lstStyle/>
        <a:p>
          <a:endParaRPr lang="en-US"/>
        </a:p>
      </dgm:t>
    </dgm:pt>
    <dgm:pt modelId="{BEAE82AE-E374-4430-A201-18E76A55305F}" type="sibTrans" cxnId="{244621FC-6961-4175-A266-92D8DEDB6C7F}">
      <dgm:prSet/>
      <dgm:spPr/>
      <dgm:t>
        <a:bodyPr/>
        <a:lstStyle/>
        <a:p>
          <a:endParaRPr lang="en-US"/>
        </a:p>
      </dgm:t>
    </dgm:pt>
    <dgm:pt modelId="{8840334F-E692-4C0D-A95D-23DFACCF537E}" type="pres">
      <dgm:prSet presAssocID="{AAB5209B-2668-4EDF-BB13-6971C99E38E8}" presName="linearFlow" presStyleCnt="0">
        <dgm:presLayoutVars>
          <dgm:resizeHandles val="exact"/>
        </dgm:presLayoutVars>
      </dgm:prSet>
      <dgm:spPr/>
    </dgm:pt>
    <dgm:pt modelId="{5B4657DB-07A6-4273-A393-A7D2A696BB27}" type="pres">
      <dgm:prSet presAssocID="{4E53079F-C708-4DF1-BFC5-C12FEBCA20DD}" presName="node" presStyleLbl="node1" presStyleIdx="0" presStyleCnt="5">
        <dgm:presLayoutVars>
          <dgm:bulletEnabled val="1"/>
        </dgm:presLayoutVars>
      </dgm:prSet>
      <dgm:spPr/>
    </dgm:pt>
    <dgm:pt modelId="{6311BB82-AEA8-4D93-A435-10AFFFC85D51}" type="pres">
      <dgm:prSet presAssocID="{BEAE82AE-E374-4430-A201-18E76A55305F}" presName="sibTrans" presStyleLbl="sibTrans2D1" presStyleIdx="0" presStyleCnt="4"/>
      <dgm:spPr/>
    </dgm:pt>
    <dgm:pt modelId="{FCD24187-D088-4B85-A762-D79BB6A076AD}" type="pres">
      <dgm:prSet presAssocID="{BEAE82AE-E374-4430-A201-18E76A55305F}" presName="connectorText" presStyleLbl="sibTrans2D1" presStyleIdx="0" presStyleCnt="4"/>
      <dgm:spPr/>
    </dgm:pt>
    <dgm:pt modelId="{FFA44831-A24A-44EA-B8A5-A6DA858CC728}" type="pres">
      <dgm:prSet presAssocID="{6733FBAD-1C50-494E-9D2A-D7EF64188996}" presName="node" presStyleLbl="node1" presStyleIdx="1" presStyleCnt="5">
        <dgm:presLayoutVars>
          <dgm:bulletEnabled val="1"/>
        </dgm:presLayoutVars>
      </dgm:prSet>
      <dgm:spPr/>
    </dgm:pt>
    <dgm:pt modelId="{6F8853C5-6CED-4D49-87EB-5477C9956642}" type="pres">
      <dgm:prSet presAssocID="{5540B25B-DEC8-4264-BAAE-3CF71AB61A40}" presName="sibTrans" presStyleLbl="sibTrans2D1" presStyleIdx="1" presStyleCnt="4"/>
      <dgm:spPr/>
    </dgm:pt>
    <dgm:pt modelId="{C47C3B26-0F8D-483A-BCAA-9E9C1D4BC44B}" type="pres">
      <dgm:prSet presAssocID="{5540B25B-DEC8-4264-BAAE-3CF71AB61A40}" presName="connectorText" presStyleLbl="sibTrans2D1" presStyleIdx="1" presStyleCnt="4"/>
      <dgm:spPr/>
    </dgm:pt>
    <dgm:pt modelId="{D186A8DC-C535-42CF-9A57-08BFEEF678C6}" type="pres">
      <dgm:prSet presAssocID="{AE5CEFA9-CBEC-445D-A10D-32B06661E3BB}" presName="node" presStyleLbl="node1" presStyleIdx="2" presStyleCnt="5">
        <dgm:presLayoutVars>
          <dgm:bulletEnabled val="1"/>
        </dgm:presLayoutVars>
      </dgm:prSet>
      <dgm:spPr/>
    </dgm:pt>
    <dgm:pt modelId="{D5DE87C6-4872-454B-B178-BCE492EF9A5F}" type="pres">
      <dgm:prSet presAssocID="{7E15800D-BD0D-4BDF-9A89-649DCD5FCF52}" presName="sibTrans" presStyleLbl="sibTrans2D1" presStyleIdx="2" presStyleCnt="4"/>
      <dgm:spPr/>
    </dgm:pt>
    <dgm:pt modelId="{8FC957FE-73EA-4446-B3CE-5263A695E7AA}" type="pres">
      <dgm:prSet presAssocID="{7E15800D-BD0D-4BDF-9A89-649DCD5FCF52}" presName="connectorText" presStyleLbl="sibTrans2D1" presStyleIdx="2" presStyleCnt="4"/>
      <dgm:spPr/>
    </dgm:pt>
    <dgm:pt modelId="{C1EF9036-00BB-41E9-80F2-ABE8BCCAF38F}" type="pres">
      <dgm:prSet presAssocID="{98C5DBF7-9187-45A4-82E4-85FE872538BE}" presName="node" presStyleLbl="node1" presStyleIdx="3" presStyleCnt="5">
        <dgm:presLayoutVars>
          <dgm:bulletEnabled val="1"/>
        </dgm:presLayoutVars>
      </dgm:prSet>
      <dgm:spPr/>
    </dgm:pt>
    <dgm:pt modelId="{6ECA0629-5684-4FA4-BC63-C600090E5758}" type="pres">
      <dgm:prSet presAssocID="{A843DC23-2C2F-4DDA-9277-BF4351985DB9}" presName="sibTrans" presStyleLbl="sibTrans2D1" presStyleIdx="3" presStyleCnt="4"/>
      <dgm:spPr/>
    </dgm:pt>
    <dgm:pt modelId="{92931900-B4A4-4FC0-83B0-0CF9F52E3BAC}" type="pres">
      <dgm:prSet presAssocID="{A843DC23-2C2F-4DDA-9277-BF4351985DB9}" presName="connectorText" presStyleLbl="sibTrans2D1" presStyleIdx="3" presStyleCnt="4"/>
      <dgm:spPr/>
    </dgm:pt>
    <dgm:pt modelId="{2B025BD6-4A87-4EE8-8E28-AC0EFB6C0338}" type="pres">
      <dgm:prSet presAssocID="{F1C2E8FE-6322-4ED9-8E81-AAFD5CD5D906}" presName="node" presStyleLbl="node1" presStyleIdx="4" presStyleCnt="5">
        <dgm:presLayoutVars>
          <dgm:bulletEnabled val="1"/>
        </dgm:presLayoutVars>
      </dgm:prSet>
      <dgm:spPr/>
    </dgm:pt>
  </dgm:ptLst>
  <dgm:cxnLst>
    <dgm:cxn modelId="{6A6D9305-5EA9-46C5-8429-B830D7A9B4D8}" srcId="{AAB5209B-2668-4EDF-BB13-6971C99E38E8}" destId="{AE5CEFA9-CBEC-445D-A10D-32B06661E3BB}" srcOrd="2" destOrd="0" parTransId="{E3DD6B9F-AD41-460F-8E9F-B38D934425B3}" sibTransId="{7E15800D-BD0D-4BDF-9A89-649DCD5FCF52}"/>
    <dgm:cxn modelId="{E2C2A705-1D2A-43BB-A3D3-EBD272C835A5}" type="presOf" srcId="{A843DC23-2C2F-4DDA-9277-BF4351985DB9}" destId="{6ECA0629-5684-4FA4-BC63-C600090E5758}" srcOrd="0" destOrd="0" presId="urn:microsoft.com/office/officeart/2005/8/layout/process2"/>
    <dgm:cxn modelId="{5DB4E218-FF10-4AF7-BDDA-E1A7F0873392}" type="presOf" srcId="{7E15800D-BD0D-4BDF-9A89-649DCD5FCF52}" destId="{D5DE87C6-4872-454B-B178-BCE492EF9A5F}" srcOrd="0" destOrd="0" presId="urn:microsoft.com/office/officeart/2005/8/layout/process2"/>
    <dgm:cxn modelId="{21347324-E42C-4848-B315-9D3DEB93D6D5}" type="presOf" srcId="{A843DC23-2C2F-4DDA-9277-BF4351985DB9}" destId="{92931900-B4A4-4FC0-83B0-0CF9F52E3BAC}" srcOrd="1" destOrd="0" presId="urn:microsoft.com/office/officeart/2005/8/layout/process2"/>
    <dgm:cxn modelId="{2D3A6A31-6B1B-435A-86CB-05425D6C3724}" type="presOf" srcId="{4E53079F-C708-4DF1-BFC5-C12FEBCA20DD}" destId="{5B4657DB-07A6-4273-A393-A7D2A696BB27}" srcOrd="0" destOrd="0" presId="urn:microsoft.com/office/officeart/2005/8/layout/process2"/>
    <dgm:cxn modelId="{9F029D5D-5712-4F2E-A52E-5897EE55BDC1}" srcId="{AAB5209B-2668-4EDF-BB13-6971C99E38E8}" destId="{F1C2E8FE-6322-4ED9-8E81-AAFD5CD5D906}" srcOrd="4" destOrd="0" parTransId="{1D90DFEF-656F-47DA-99E2-E5B71903AEA2}" sibTransId="{C7871E94-08BB-4CA0-BC3F-2CE21E030CF2}"/>
    <dgm:cxn modelId="{F6895E4A-439E-4177-99AA-1058A861E01F}" type="presOf" srcId="{BEAE82AE-E374-4430-A201-18E76A55305F}" destId="{FCD24187-D088-4B85-A762-D79BB6A076AD}" srcOrd="1" destOrd="0" presId="urn:microsoft.com/office/officeart/2005/8/layout/process2"/>
    <dgm:cxn modelId="{5B8AC96B-1E1C-4158-A391-239AC20D2756}" srcId="{AAB5209B-2668-4EDF-BB13-6971C99E38E8}" destId="{6733FBAD-1C50-494E-9D2A-D7EF64188996}" srcOrd="1" destOrd="0" parTransId="{0F7BBF3E-FE71-4C8C-A50D-705F9AF88FEE}" sibTransId="{5540B25B-DEC8-4264-BAAE-3CF71AB61A40}"/>
    <dgm:cxn modelId="{01445F6F-F909-4C8A-A85F-5AE4F7BD57AB}" type="presOf" srcId="{F1C2E8FE-6322-4ED9-8E81-AAFD5CD5D906}" destId="{2B025BD6-4A87-4EE8-8E28-AC0EFB6C0338}" srcOrd="0" destOrd="0" presId="urn:microsoft.com/office/officeart/2005/8/layout/process2"/>
    <dgm:cxn modelId="{36193685-6631-46F2-8D3C-8BC9CE0C8334}" type="presOf" srcId="{AE5CEFA9-CBEC-445D-A10D-32B06661E3BB}" destId="{D186A8DC-C535-42CF-9A57-08BFEEF678C6}" srcOrd="0" destOrd="0" presId="urn:microsoft.com/office/officeart/2005/8/layout/process2"/>
    <dgm:cxn modelId="{54CB6587-98C9-4E72-824E-509859817AAA}" type="presOf" srcId="{5540B25B-DEC8-4264-BAAE-3CF71AB61A40}" destId="{6F8853C5-6CED-4D49-87EB-5477C9956642}" srcOrd="0" destOrd="0" presId="urn:microsoft.com/office/officeart/2005/8/layout/process2"/>
    <dgm:cxn modelId="{05535496-F259-49BB-AA8E-59702D5F7D7A}" srcId="{AAB5209B-2668-4EDF-BB13-6971C99E38E8}" destId="{98C5DBF7-9187-45A4-82E4-85FE872538BE}" srcOrd="3" destOrd="0" parTransId="{DA469211-54B7-4E87-BBC5-E9673D1B5D83}" sibTransId="{A843DC23-2C2F-4DDA-9277-BF4351985DB9}"/>
    <dgm:cxn modelId="{2723C49A-4706-4048-A97C-0867105ABFE0}" type="presOf" srcId="{6733FBAD-1C50-494E-9D2A-D7EF64188996}" destId="{FFA44831-A24A-44EA-B8A5-A6DA858CC728}" srcOrd="0" destOrd="0" presId="urn:microsoft.com/office/officeart/2005/8/layout/process2"/>
    <dgm:cxn modelId="{141BE9A8-827E-48E4-BF32-4F04D12EDC49}" type="presOf" srcId="{AAB5209B-2668-4EDF-BB13-6971C99E38E8}" destId="{8840334F-E692-4C0D-A95D-23DFACCF537E}" srcOrd="0" destOrd="0" presId="urn:microsoft.com/office/officeart/2005/8/layout/process2"/>
    <dgm:cxn modelId="{3EB88AB9-3AFC-41F2-9361-EC68C41E11A4}" type="presOf" srcId="{7E15800D-BD0D-4BDF-9A89-649DCD5FCF52}" destId="{8FC957FE-73EA-4446-B3CE-5263A695E7AA}" srcOrd="1" destOrd="0" presId="urn:microsoft.com/office/officeart/2005/8/layout/process2"/>
    <dgm:cxn modelId="{4B1FDABE-4F5C-45EE-88D3-DA684C5EE1E1}" type="presOf" srcId="{98C5DBF7-9187-45A4-82E4-85FE872538BE}" destId="{C1EF9036-00BB-41E9-80F2-ABE8BCCAF38F}" srcOrd="0" destOrd="0" presId="urn:microsoft.com/office/officeart/2005/8/layout/process2"/>
    <dgm:cxn modelId="{3FEC09CC-EBBA-4FCC-AAF0-0B942CEFA3D6}" type="presOf" srcId="{BEAE82AE-E374-4430-A201-18E76A55305F}" destId="{6311BB82-AEA8-4D93-A435-10AFFFC85D51}" srcOrd="0" destOrd="0" presId="urn:microsoft.com/office/officeart/2005/8/layout/process2"/>
    <dgm:cxn modelId="{F8BD19E5-F4EA-4C9A-8DC8-1FBE88C49221}" type="presOf" srcId="{5540B25B-DEC8-4264-BAAE-3CF71AB61A40}" destId="{C47C3B26-0F8D-483A-BCAA-9E9C1D4BC44B}" srcOrd="1" destOrd="0" presId="urn:microsoft.com/office/officeart/2005/8/layout/process2"/>
    <dgm:cxn modelId="{244621FC-6961-4175-A266-92D8DEDB6C7F}" srcId="{AAB5209B-2668-4EDF-BB13-6971C99E38E8}" destId="{4E53079F-C708-4DF1-BFC5-C12FEBCA20DD}" srcOrd="0" destOrd="0" parTransId="{37F6CB01-A780-48BF-9B58-CF3E4B46CDC8}" sibTransId="{BEAE82AE-E374-4430-A201-18E76A55305F}"/>
    <dgm:cxn modelId="{79A4B268-D273-474D-8EA5-27CA2C74ADD4}" type="presParOf" srcId="{8840334F-E692-4C0D-A95D-23DFACCF537E}" destId="{5B4657DB-07A6-4273-A393-A7D2A696BB27}" srcOrd="0" destOrd="0" presId="urn:microsoft.com/office/officeart/2005/8/layout/process2"/>
    <dgm:cxn modelId="{6776CD9A-3F31-4613-93BC-CAA724A192E0}" type="presParOf" srcId="{8840334F-E692-4C0D-A95D-23DFACCF537E}" destId="{6311BB82-AEA8-4D93-A435-10AFFFC85D51}" srcOrd="1" destOrd="0" presId="urn:microsoft.com/office/officeart/2005/8/layout/process2"/>
    <dgm:cxn modelId="{A2B988BA-446F-44C5-846B-67012482151F}" type="presParOf" srcId="{6311BB82-AEA8-4D93-A435-10AFFFC85D51}" destId="{FCD24187-D088-4B85-A762-D79BB6A076AD}" srcOrd="0" destOrd="0" presId="urn:microsoft.com/office/officeart/2005/8/layout/process2"/>
    <dgm:cxn modelId="{1DB61B91-B0D2-4FDD-AE3E-73EABE6EF626}" type="presParOf" srcId="{8840334F-E692-4C0D-A95D-23DFACCF537E}" destId="{FFA44831-A24A-44EA-B8A5-A6DA858CC728}" srcOrd="2" destOrd="0" presId="urn:microsoft.com/office/officeart/2005/8/layout/process2"/>
    <dgm:cxn modelId="{68F7A4C8-E4E7-4C9C-A9B4-489D3174FA65}" type="presParOf" srcId="{8840334F-E692-4C0D-A95D-23DFACCF537E}" destId="{6F8853C5-6CED-4D49-87EB-5477C9956642}" srcOrd="3" destOrd="0" presId="urn:microsoft.com/office/officeart/2005/8/layout/process2"/>
    <dgm:cxn modelId="{E8158802-E394-40B0-B657-45BDEEE632E1}" type="presParOf" srcId="{6F8853C5-6CED-4D49-87EB-5477C9956642}" destId="{C47C3B26-0F8D-483A-BCAA-9E9C1D4BC44B}" srcOrd="0" destOrd="0" presId="urn:microsoft.com/office/officeart/2005/8/layout/process2"/>
    <dgm:cxn modelId="{F4445BCB-3C38-4DA2-BF1D-4A55B814EC9E}" type="presParOf" srcId="{8840334F-E692-4C0D-A95D-23DFACCF537E}" destId="{D186A8DC-C535-42CF-9A57-08BFEEF678C6}" srcOrd="4" destOrd="0" presId="urn:microsoft.com/office/officeart/2005/8/layout/process2"/>
    <dgm:cxn modelId="{86BE2651-2B39-4DA9-A81B-960401E73C8C}" type="presParOf" srcId="{8840334F-E692-4C0D-A95D-23DFACCF537E}" destId="{D5DE87C6-4872-454B-B178-BCE492EF9A5F}" srcOrd="5" destOrd="0" presId="urn:microsoft.com/office/officeart/2005/8/layout/process2"/>
    <dgm:cxn modelId="{D3D69CBF-2789-4EE1-8207-4408715C9C2A}" type="presParOf" srcId="{D5DE87C6-4872-454B-B178-BCE492EF9A5F}" destId="{8FC957FE-73EA-4446-B3CE-5263A695E7AA}" srcOrd="0" destOrd="0" presId="urn:microsoft.com/office/officeart/2005/8/layout/process2"/>
    <dgm:cxn modelId="{87C5458E-6811-4EEF-A682-E6A56D7814AB}" type="presParOf" srcId="{8840334F-E692-4C0D-A95D-23DFACCF537E}" destId="{C1EF9036-00BB-41E9-80F2-ABE8BCCAF38F}" srcOrd="6" destOrd="0" presId="urn:microsoft.com/office/officeart/2005/8/layout/process2"/>
    <dgm:cxn modelId="{BA8FA061-B8A9-4C23-8452-ECB5B9D7A841}" type="presParOf" srcId="{8840334F-E692-4C0D-A95D-23DFACCF537E}" destId="{6ECA0629-5684-4FA4-BC63-C600090E5758}" srcOrd="7" destOrd="0" presId="urn:microsoft.com/office/officeart/2005/8/layout/process2"/>
    <dgm:cxn modelId="{34D3DF9D-89CF-4508-8D82-28AFB3C68617}" type="presParOf" srcId="{6ECA0629-5684-4FA4-BC63-C600090E5758}" destId="{92931900-B4A4-4FC0-83B0-0CF9F52E3BAC}" srcOrd="0" destOrd="0" presId="urn:microsoft.com/office/officeart/2005/8/layout/process2"/>
    <dgm:cxn modelId="{81E9F6E1-8CAD-4470-8699-106F79CC1BC9}" type="presParOf" srcId="{8840334F-E692-4C0D-A95D-23DFACCF537E}" destId="{2B025BD6-4A87-4EE8-8E28-AC0EFB6C0338}" srcOrd="8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B4657DB-07A6-4273-A393-A7D2A696BB27}">
      <dsp:nvSpPr>
        <dsp:cNvPr id="0" name=""/>
        <dsp:cNvSpPr/>
      </dsp:nvSpPr>
      <dsp:spPr>
        <a:xfrm>
          <a:off x="732250" y="601"/>
          <a:ext cx="2007115" cy="70377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Rescaling to float</a:t>
          </a:r>
        </a:p>
      </dsp:txBody>
      <dsp:txXfrm>
        <a:off x="752863" y="21214"/>
        <a:ext cx="1965889" cy="662548"/>
      </dsp:txXfrm>
    </dsp:sp>
    <dsp:sp modelId="{6311BB82-AEA8-4D93-A435-10AFFFC85D51}">
      <dsp:nvSpPr>
        <dsp:cNvPr id="0" name=""/>
        <dsp:cNvSpPr/>
      </dsp:nvSpPr>
      <dsp:spPr>
        <a:xfrm rot="5400000">
          <a:off x="1603850" y="721970"/>
          <a:ext cx="263915" cy="31669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-52400" extrusionH="1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-5400000">
        <a:off x="1640799" y="748361"/>
        <a:ext cx="190018" cy="184741"/>
      </dsp:txXfrm>
    </dsp:sp>
    <dsp:sp modelId="{FFA44831-A24A-44EA-B8A5-A6DA858CC728}">
      <dsp:nvSpPr>
        <dsp:cNvPr id="0" name=""/>
        <dsp:cNvSpPr/>
      </dsp:nvSpPr>
      <dsp:spPr>
        <a:xfrm>
          <a:off x="732250" y="1056263"/>
          <a:ext cx="2007115" cy="70377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Random rotation</a:t>
          </a:r>
        </a:p>
      </dsp:txBody>
      <dsp:txXfrm>
        <a:off x="752863" y="1076876"/>
        <a:ext cx="1965889" cy="662548"/>
      </dsp:txXfrm>
    </dsp:sp>
    <dsp:sp modelId="{6F8853C5-6CED-4D49-87EB-5477C9956642}">
      <dsp:nvSpPr>
        <dsp:cNvPr id="0" name=""/>
        <dsp:cNvSpPr/>
      </dsp:nvSpPr>
      <dsp:spPr>
        <a:xfrm rot="5400000">
          <a:off x="1603850" y="1777633"/>
          <a:ext cx="263915" cy="31669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-52400" extrusionH="1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-5400000">
        <a:off x="1640799" y="1804024"/>
        <a:ext cx="190018" cy="184741"/>
      </dsp:txXfrm>
    </dsp:sp>
    <dsp:sp modelId="{D186A8DC-C535-42CF-9A57-08BFEEF678C6}">
      <dsp:nvSpPr>
        <dsp:cNvPr id="0" name=""/>
        <dsp:cNvSpPr/>
      </dsp:nvSpPr>
      <dsp:spPr>
        <a:xfrm>
          <a:off x="732250" y="2111926"/>
          <a:ext cx="2007115" cy="70377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Random resizing</a:t>
          </a:r>
        </a:p>
      </dsp:txBody>
      <dsp:txXfrm>
        <a:off x="752863" y="2132539"/>
        <a:ext cx="1965889" cy="662548"/>
      </dsp:txXfrm>
    </dsp:sp>
    <dsp:sp modelId="{D5DE87C6-4872-454B-B178-BCE492EF9A5F}">
      <dsp:nvSpPr>
        <dsp:cNvPr id="0" name=""/>
        <dsp:cNvSpPr/>
      </dsp:nvSpPr>
      <dsp:spPr>
        <a:xfrm rot="5400000">
          <a:off x="1603850" y="2833295"/>
          <a:ext cx="263915" cy="31669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-52400" extrusionH="1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-5400000">
        <a:off x="1640799" y="2859686"/>
        <a:ext cx="190018" cy="184741"/>
      </dsp:txXfrm>
    </dsp:sp>
    <dsp:sp modelId="{C1EF9036-00BB-41E9-80F2-ABE8BCCAF38F}">
      <dsp:nvSpPr>
        <dsp:cNvPr id="0" name=""/>
        <dsp:cNvSpPr/>
      </dsp:nvSpPr>
      <dsp:spPr>
        <a:xfrm>
          <a:off x="732250" y="3167588"/>
          <a:ext cx="2007115" cy="70377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Random cropping</a:t>
          </a:r>
        </a:p>
      </dsp:txBody>
      <dsp:txXfrm>
        <a:off x="752863" y="3188201"/>
        <a:ext cx="1965889" cy="662548"/>
      </dsp:txXfrm>
    </dsp:sp>
    <dsp:sp modelId="{6ECA0629-5684-4FA4-BC63-C600090E5758}">
      <dsp:nvSpPr>
        <dsp:cNvPr id="0" name=""/>
        <dsp:cNvSpPr/>
      </dsp:nvSpPr>
      <dsp:spPr>
        <a:xfrm rot="5400000">
          <a:off x="1603850" y="3888957"/>
          <a:ext cx="263915" cy="31669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-52400" extrusionH="1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-5400000">
        <a:off x="1640799" y="3915348"/>
        <a:ext cx="190018" cy="184741"/>
      </dsp:txXfrm>
    </dsp:sp>
    <dsp:sp modelId="{2B025BD6-4A87-4EE8-8E28-AC0EFB6C0338}">
      <dsp:nvSpPr>
        <dsp:cNvPr id="0" name=""/>
        <dsp:cNvSpPr/>
      </dsp:nvSpPr>
      <dsp:spPr>
        <a:xfrm>
          <a:off x="732250" y="4223250"/>
          <a:ext cx="2007115" cy="70377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Image binarization</a:t>
          </a:r>
        </a:p>
      </dsp:txBody>
      <dsp:txXfrm>
        <a:off x="752863" y="4243863"/>
        <a:ext cx="1965889" cy="66254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421E6C-90C7-4F27-946F-571A0F6BFD44}" type="datetimeFigureOut">
              <a:rPr lang="en-US" smtClean="0"/>
              <a:t>12/12/2021</a:t>
            </a:fld>
            <a:endParaRPr 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B797B4-1B85-4D2E-BA91-80DA54507D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3113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B797B4-1B85-4D2E-BA91-80DA54507DB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0105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21818-E75A-458F-AC5B-0E9A2C76B8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8056" y="448056"/>
            <a:ext cx="11292840" cy="3401568"/>
          </a:xfrm>
        </p:spPr>
        <p:txBody>
          <a:bodyPr anchor="b"/>
          <a:lstStyle>
            <a:lvl1pPr algn="l">
              <a:defRPr sz="6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EE64DE-978B-4F95-BB3C-D027D80087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8056" y="4471416"/>
            <a:ext cx="11292840" cy="1481328"/>
          </a:xfrm>
        </p:spPr>
        <p:txBody>
          <a:bodyPr/>
          <a:lstStyle>
            <a:lvl1pPr marL="0" indent="0" algn="l">
              <a:lnSpc>
                <a:spcPct val="120000"/>
              </a:lnSpc>
              <a:buNone/>
              <a:defRPr sz="2400">
                <a:solidFill>
                  <a:schemeClr val="tx2">
                    <a:alpha val="5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66CC717-08C5-4F3E-B8AA-BA93C8755982}"/>
              </a:ext>
            </a:extLst>
          </p:cNvPr>
          <p:cNvCxnSpPr>
            <a:cxnSpLocks/>
          </p:cNvCxnSpPr>
          <p:nvPr/>
        </p:nvCxnSpPr>
        <p:spPr>
          <a:xfrm>
            <a:off x="449400" y="4122000"/>
            <a:ext cx="11293200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896B5700-AA45-4E20-8BE5-2762041130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70832" y="6153912"/>
            <a:ext cx="5397056" cy="502920"/>
          </a:xfrm>
          <a:prstGeom prst="rect">
            <a:avLst/>
          </a:prstGeom>
        </p:spPr>
        <p:txBody>
          <a:bodyPr vert="horz" lIns="0" tIns="0" rIns="91440" bIns="0" rtlCol="0" anchor="ctr"/>
          <a:lstStyle>
            <a:lvl1pPr algn="l">
              <a:defRPr sz="900" cap="all" spc="200" baseline="0">
                <a:solidFill>
                  <a:schemeClr val="tx2">
                    <a:alpha val="55000"/>
                  </a:schemeClr>
                </a:solidFill>
              </a:defRPr>
            </a:lvl1pPr>
          </a:lstStyle>
          <a:p>
            <a:r>
              <a:rPr lang="en-US" spc="200"/>
              <a:t>Sample Footer Text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7C5B7199-CC00-4D38-8B48-F8A5391129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38232" y="6153912"/>
            <a:ext cx="1510856" cy="50292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tx2">
                    <a:alpha val="55000"/>
                  </a:schemeClr>
                </a:solidFill>
              </a:defRPr>
            </a:lvl1pPr>
          </a:lstStyle>
          <a:p>
            <a:fld id="{0D309695-DEC3-40DA-9DF5-330280C9D0E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16BC76EC-3453-4CE0-A71D-BD21940757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42912" y="6152968"/>
            <a:ext cx="3457576" cy="502920"/>
          </a:xfrm>
          <a:prstGeom prst="rect">
            <a:avLst/>
          </a:prstGeom>
        </p:spPr>
        <p:txBody>
          <a:bodyPr wrap="square" lIns="0" tIns="0" rIns="0" bIns="0" anchor="ctr" anchorCtr="0">
            <a:normAutofit/>
          </a:bodyPr>
          <a:lstStyle>
            <a:lvl1pPr>
              <a:defRPr sz="900" cap="all" spc="200" baseline="0">
                <a:solidFill>
                  <a:schemeClr val="tx1">
                    <a:alpha val="55000"/>
                  </a:schemeClr>
                </a:solidFill>
              </a:defRPr>
            </a:lvl1pPr>
          </a:lstStyle>
          <a:p>
            <a:fld id="{8256C2ED-54A4-480D-B5C8-65C0D62359B9}" type="datetime2">
              <a:rPr lang="en-US" smtClean="0"/>
              <a:pPr/>
              <a:t>Sunday, December 12, 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3454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733FC-38A1-463C-BF3D-0D99784E0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AFD076A-A004-4560-A43B-028624E20D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48056" y="1956816"/>
            <a:ext cx="11301984" cy="399592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CFBA60-9309-4F2A-9FA9-305C4AFBECA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8912" y="6153912"/>
            <a:ext cx="3456432" cy="502920"/>
          </a:xfrm>
          <a:prstGeom prst="rect">
            <a:avLst/>
          </a:prstGeom>
        </p:spPr>
        <p:txBody>
          <a:bodyPr/>
          <a:lstStyle/>
          <a:p>
            <a:fld id="{53CF612A-4CB0-4F57-9A87-F049CECB184D}" type="datetime2">
              <a:rPr lang="en-US" smtClean="0"/>
              <a:t>Sunday, December 12,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1BF451-928F-4E55-8A76-111D0E2112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5EC161-BA80-4E93-AEB1-B61E38C09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09695-DEC3-40DA-9DF5-330280C9D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0616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A44E3E-5EFE-4FCB-86A2-5E20CC6525E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0232136" y="448056"/>
            <a:ext cx="1581912" cy="550468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95005E-2E0C-4200-BF29-1135A35EE9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38912" y="438912"/>
            <a:ext cx="9436608" cy="550468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2BBBED-3B21-4271-BC0F-BBA258B59D4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8912" y="6153912"/>
            <a:ext cx="3456432" cy="502920"/>
          </a:xfrm>
          <a:prstGeom prst="rect">
            <a:avLst/>
          </a:prstGeom>
        </p:spPr>
        <p:txBody>
          <a:bodyPr/>
          <a:lstStyle/>
          <a:p>
            <a:fld id="{8F397F40-C8F7-4897-A6B8-241042F913A9}" type="datetime2">
              <a:rPr lang="en-US" smtClean="0"/>
              <a:t>Sunday, December 12,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89CED5-56F3-4943-8143-918F7A860C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C87180-7248-4741-8E3B-9AAFB414DD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09695-DEC3-40DA-9DF5-330280C9D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8837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D0A5A72-17AB-45BF-8A20-4EE712A20C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2198A37-A2A1-4872-A1A8-5E5EB92F3E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A5D5197-D581-41BE-86F1-0AE21D67C6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6C2ED-54A4-480D-B5C8-65C0D62359B9}" type="datetime2">
              <a:rPr lang="en-US" smtClean="0"/>
              <a:pPr/>
              <a:t>Sunday, December 12, 2021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1BE4ECC-A0A7-4962-8789-3CACA86C65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pc="200"/>
              <a:t>Sample Footer Text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A106D3B-3D2D-426D-9ADA-06D2BA0CC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09695-DEC3-40DA-9DF5-330280C9D0E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88219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BDDD03-F610-49FA-B230-40D2973D9D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1C1F0AB-BDE3-4741-A90D-0028FA8B67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A766038-4488-4E6A-B474-DA11E0C8A8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6C2ED-54A4-480D-B5C8-65C0D62359B9}" type="datetime2">
              <a:rPr lang="en-US" smtClean="0"/>
              <a:pPr/>
              <a:t>Sunday, December 12, 2021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FB2CF11-C54D-443A-BD71-9D6280B9F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pc="200"/>
              <a:t>Sample Footer Text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5085C03-D86B-437C-A197-2701EE8EC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09695-DEC3-40DA-9DF5-330280C9D0E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519289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FD1B63-9EA8-4140-8633-0B2E9568AE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6DDF2E7-9F42-401F-BC43-492F108D5C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CC51062-64F7-450B-9094-E91DE05E1D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6C2ED-54A4-480D-B5C8-65C0D62359B9}" type="datetime2">
              <a:rPr lang="en-US" smtClean="0"/>
              <a:pPr/>
              <a:t>Sunday, December 12, 2021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94E79C8-8F45-4EFA-9488-338250B10C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pc="200"/>
              <a:t>Sample Footer Text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325AF9F-7781-4765-B697-AC6B411FB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09695-DEC3-40DA-9DF5-330280C9D0E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225863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102552-629D-4241-8718-0B9DAB765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2123F60-223A-43DC-8BA3-4519BA21AB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332E981-9C64-4D4B-A0EC-4285A530BA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E31158B-78C3-4E3E-91E3-AE3257F8AB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6C2ED-54A4-480D-B5C8-65C0D62359B9}" type="datetime2">
              <a:rPr lang="en-US" smtClean="0"/>
              <a:pPr/>
              <a:t>Sunday, December 12, 2021</a:t>
            </a:fld>
            <a:endParaRPr 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997AC24-9FE7-4990-B728-8BC5DB046E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pc="200"/>
              <a:t>Sample Footer Text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56B2A34-09FB-4D4D-8577-54F26E76C6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09695-DEC3-40DA-9DF5-330280C9D0E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318952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EC602B-C15C-46F6-8143-3BA879300C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C16F79D-99DD-4342-9B26-D47448C186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6D80384-3596-410D-BAA0-1D0E0BE222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9FA6835-79D4-4B9D-8FC6-7FC3A51C34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0586785-E32A-475E-A11B-BADE2569621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ABE483BD-FAC3-4F39-B62A-9282FB7037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6C2ED-54A4-480D-B5C8-65C0D62359B9}" type="datetime2">
              <a:rPr lang="en-US" smtClean="0"/>
              <a:pPr/>
              <a:t>Sunday, December 12, 2021</a:t>
            </a:fld>
            <a:endParaRPr 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B57BF5D6-3BC5-4C55-967E-3905D8F867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pc="200"/>
              <a:t>Sample Footer Text</a:t>
            </a:r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99262516-3C2F-4F31-A9E1-2DAEC41F9C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09695-DEC3-40DA-9DF5-330280C9D0E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395041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33A6896-8597-490D-AAC6-154686D156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3ACA9E1-7CBD-4CF0-8ABC-F7CF3F1329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6C2ED-54A4-480D-B5C8-65C0D62359B9}" type="datetime2">
              <a:rPr lang="en-US" smtClean="0"/>
              <a:pPr/>
              <a:t>Sunday, December 12, 2021</a:t>
            </a:fld>
            <a:endParaRPr 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7178A67-2FD0-4C7E-B313-7810CAF06E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pc="200"/>
              <a:t>Sample Footer Text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11D869C-2AB9-48FD-BAF6-1B20F2367E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09695-DEC3-40DA-9DF5-330280C9D0E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114919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D69E0FA-FF1A-4AF1-9415-8CA73B1DB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6C2ED-54A4-480D-B5C8-65C0D62359B9}" type="datetime2">
              <a:rPr lang="en-US" smtClean="0"/>
              <a:pPr/>
              <a:t>Sunday, December 12, 2021</a:t>
            </a:fld>
            <a:endParaRPr 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B1118903-E730-4855-8036-1CE0845DE1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pc="200"/>
              <a:t>Sample Footer Text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6D7A131-4B76-4B27-9A10-310DC2861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09695-DEC3-40DA-9DF5-330280C9D0E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792045"/>
      </p:ext>
    </p:extLst>
  </p:cSld>
  <p:clrMapOvr>
    <a:masterClrMapping/>
  </p:clrMapOvr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569551-1036-459B-8DFD-D910230688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80DF0E5-C780-4B0C-AA16-3F14A3220C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7F128F0-3892-4F06-81F6-4C7B98E12B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4763E50-0611-4DF5-9898-F8FE3A7970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6C2ED-54A4-480D-B5C8-65C0D62359B9}" type="datetime2">
              <a:rPr lang="en-US" smtClean="0"/>
              <a:pPr/>
              <a:t>Sunday, December 12, 2021</a:t>
            </a:fld>
            <a:endParaRPr 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1C76C72-BFF8-412F-8B49-D1E2E605C4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pc="200"/>
              <a:t>Sample Footer Text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E5CACB2-E106-4939-B2D8-AC963389F6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09695-DEC3-40DA-9DF5-330280C9D0E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829043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B7685-BDD9-488F-B082-33592E0F1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square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9CB5FF-7FB5-4B8A-BF1C-48765D40B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056" y="1735200"/>
            <a:ext cx="11293200" cy="3783013"/>
          </a:xfrm>
        </p:spPr>
        <p:txBody>
          <a:bodyPr wrap="square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DA03860-F8F0-4186-B5D0-72C935B2C2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70832" y="6153912"/>
            <a:ext cx="5397056" cy="502920"/>
          </a:xfrm>
          <a:prstGeom prst="rect">
            <a:avLst/>
          </a:prstGeom>
        </p:spPr>
        <p:txBody>
          <a:bodyPr vert="horz" lIns="0" tIns="0" rIns="91440" bIns="0" rtlCol="0" anchor="ctr"/>
          <a:lstStyle>
            <a:lvl1pPr algn="l">
              <a:defRPr sz="900" cap="all" spc="200" baseline="0">
                <a:solidFill>
                  <a:schemeClr val="tx2">
                    <a:alpha val="55000"/>
                  </a:schemeClr>
                </a:solidFill>
              </a:defRPr>
            </a:lvl1pPr>
          </a:lstStyle>
          <a:p>
            <a:r>
              <a:rPr lang="en-US" spc="200"/>
              <a:t>Sample Footer Text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0B9D802-9E36-42DA-B6CA-6C937CBE8A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38232" y="6153912"/>
            <a:ext cx="1510856" cy="50292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tx2">
                    <a:alpha val="55000"/>
                  </a:schemeClr>
                </a:solidFill>
              </a:defRPr>
            </a:lvl1pPr>
          </a:lstStyle>
          <a:p>
            <a:fld id="{0D309695-DEC3-40DA-9DF5-330280C9D0E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C227B5A7-BF66-4C50-9DAD-A24070310B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42912" y="6152968"/>
            <a:ext cx="3457576" cy="502920"/>
          </a:xfrm>
          <a:prstGeom prst="rect">
            <a:avLst/>
          </a:prstGeom>
        </p:spPr>
        <p:txBody>
          <a:bodyPr wrap="square" lIns="0" tIns="0" rIns="0" bIns="0" anchor="ctr" anchorCtr="0">
            <a:normAutofit/>
          </a:bodyPr>
          <a:lstStyle>
            <a:lvl1pPr>
              <a:defRPr sz="900" cap="all" spc="200" baseline="0">
                <a:solidFill>
                  <a:schemeClr val="tx1">
                    <a:alpha val="55000"/>
                  </a:schemeClr>
                </a:solidFill>
              </a:defRPr>
            </a:lvl1pPr>
          </a:lstStyle>
          <a:p>
            <a:fld id="{8256C2ED-54A4-480D-B5C8-65C0D62359B9}" type="datetime2">
              <a:rPr lang="en-US" smtClean="0"/>
              <a:pPr/>
              <a:t>Sunday, December 12, 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0073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47596F-4C7D-43D8-B9CA-439A87129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8FBDDE34-3DDC-4342-A45E-7396E3E986A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56015C2-30B7-490C-BB2C-9B70884711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6D1DDC5-9FD2-4D68-B740-1F1246BBCC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6C2ED-54A4-480D-B5C8-65C0D62359B9}" type="datetime2">
              <a:rPr lang="en-US" smtClean="0"/>
              <a:pPr/>
              <a:t>Sunday, December 12, 2021</a:t>
            </a:fld>
            <a:endParaRPr 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A416DE3-06A6-4E95-AE57-57A6A5DA2E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pc="200"/>
              <a:t>Sample Footer Text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58BFBC1-69B1-42A5-865A-2FAE51724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09695-DEC3-40DA-9DF5-330280C9D0E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593930"/>
      </p:ext>
    </p:extLst>
  </p:cSld>
  <p:clrMapOvr>
    <a:masterClrMapping/>
  </p:clrMapOvr>
  <p:hf sldNum="0"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CD1F60B-1345-4934-98A1-014E6FCD7F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4A20ED2-FA17-44AD-96E8-EADE8FCBC5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B3E3696-D63D-47E4-A3D9-81D9511955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6C2ED-54A4-480D-B5C8-65C0D62359B9}" type="datetime2">
              <a:rPr lang="en-US" smtClean="0"/>
              <a:pPr/>
              <a:t>Sunday, December 12, 2021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F0ED8E4-C78B-46AF-A3C2-6E0B5DDF98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pc="200"/>
              <a:t>Sample Footer Text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1705D13-D6AF-480A-8D0A-243E454BB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09695-DEC3-40DA-9DF5-330280C9D0E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48783"/>
      </p:ext>
    </p:extLst>
  </p:cSld>
  <p:clrMapOvr>
    <a:masterClrMapping/>
  </p:clrMapOvr>
  <p:hf sldNum="0"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690102BE-3957-460D-A6C0-E5A5469C29A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40075D4-6159-418F-893C-D4C5DEF05A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DB80DCF-E9C1-432B-B06A-400A0DBE81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6C2ED-54A4-480D-B5C8-65C0D62359B9}" type="datetime2">
              <a:rPr lang="en-US" smtClean="0"/>
              <a:pPr/>
              <a:t>Sunday, December 12, 2021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ABAA2C7-B5D3-4D79-9C21-5066FCF2E8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pc="200"/>
              <a:t>Sample Footer Text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A7055F7-52E2-485C-B49E-7B3ED7DDA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09695-DEC3-40DA-9DF5-330280C9D0E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211918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E2B8D-DB20-44D1-84BC-F766859133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448056"/>
            <a:ext cx="11311128" cy="3401568"/>
          </a:xfrm>
        </p:spPr>
        <p:txBody>
          <a:bodyPr anchor="b">
            <a:normAutofit/>
          </a:bodyPr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94C298-618E-4642-8F2B-8DD253ED5C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8056" y="4471416"/>
            <a:ext cx="11292840" cy="1481328"/>
          </a:xfrm>
        </p:spPr>
        <p:txBody>
          <a:bodyPr/>
          <a:lstStyle>
            <a:lvl1pPr marL="0" indent="0">
              <a:lnSpc>
                <a:spcPct val="120000"/>
              </a:lnSpc>
              <a:buNone/>
              <a:defRPr sz="2400">
                <a:solidFill>
                  <a:schemeClr val="tx2">
                    <a:alpha val="5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B3ECD5-2EEA-457B-9C93-36F8AF368EC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8912" y="6153912"/>
            <a:ext cx="3456432" cy="502920"/>
          </a:xfrm>
          <a:prstGeom prst="rect">
            <a:avLst/>
          </a:prstGeom>
        </p:spPr>
        <p:txBody>
          <a:bodyPr/>
          <a:lstStyle/>
          <a:p>
            <a:fld id="{10EDCA73-0A86-4195-A787-75037827079D}" type="datetime2">
              <a:rPr lang="en-US" smtClean="0"/>
              <a:t>Sunday, December 12,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9A15D4-F172-4025-9290-C8F5D41972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26CD73-9984-4E1D-BD74-37115C1F4C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Ins="219456"/>
          <a:lstStyle/>
          <a:p>
            <a:fld id="{0D309695-DEC3-40DA-9DF5-330280C9D0E8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99FAD47-5E44-4EE5-A422-A77593F8F3A3}"/>
              </a:ext>
            </a:extLst>
          </p:cNvPr>
          <p:cNvCxnSpPr>
            <a:cxnSpLocks/>
          </p:cNvCxnSpPr>
          <p:nvPr/>
        </p:nvCxnSpPr>
        <p:spPr>
          <a:xfrm>
            <a:off x="449400" y="4122000"/>
            <a:ext cx="11293200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74743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974E41-AB27-418C-AA9E-8F863DDE3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B9E10A-E18D-4122-A71B-0A22F695E0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8056" y="1735200"/>
            <a:ext cx="5431536" cy="4214750"/>
          </a:xfrm>
        </p:spPr>
        <p:txBody>
          <a:bodyPr/>
          <a:lstStyle>
            <a:lvl1pPr marL="450000">
              <a:defRPr/>
            </a:lvl1pPr>
            <a:lvl2pPr marL="900000">
              <a:defRPr/>
            </a:lvl2pPr>
            <a:lvl3pPr marL="1350000">
              <a:defRPr/>
            </a:lvl3pPr>
            <a:lvl4pPr marL="1800000">
              <a:defRPr/>
            </a:lvl4pPr>
            <a:lvl5pPr marL="225000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CB980D-2720-431B-88C8-4D837023BB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9360" y="1735200"/>
            <a:ext cx="5431536" cy="4214750"/>
          </a:xfrm>
        </p:spPr>
        <p:txBody>
          <a:bodyPr/>
          <a:lstStyle>
            <a:lvl2pPr marL="900000">
              <a:defRPr/>
            </a:lvl2pPr>
            <a:lvl3pPr marL="1350000">
              <a:defRPr/>
            </a:lvl3pPr>
            <a:lvl4pPr marL="1800000">
              <a:defRPr/>
            </a:lvl4pPr>
            <a:lvl5pPr marL="243000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8EB211-F6F7-4C53-B25F-F1EBF7A8BF4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8912" y="6153912"/>
            <a:ext cx="3456432" cy="502920"/>
          </a:xfrm>
          <a:prstGeom prst="rect">
            <a:avLst/>
          </a:prstGeom>
        </p:spPr>
        <p:txBody>
          <a:bodyPr/>
          <a:lstStyle/>
          <a:p>
            <a:fld id="{83C75374-B296-498E-A935-80631EA9020D}" type="datetime2">
              <a:rPr lang="en-US" smtClean="0"/>
              <a:t>Sunday, December 12,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AA830D-482E-415E-B855-D561B94BDC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7FB2AC-9F49-4D35-8C5E-ECECC6B13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Ins="219456"/>
          <a:lstStyle/>
          <a:p>
            <a:fld id="{0D309695-DEC3-40DA-9DF5-330280C9D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5451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025D59-DC0A-4295-8714-902B54B983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388800"/>
            <a:ext cx="11311128" cy="11412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7A33E2-E7AE-4E37-9DF1-69697E45D2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8056" y="1774952"/>
            <a:ext cx="5431536" cy="612648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2000" b="0" i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2E79D5-E651-4B82-AFAA-DE6E16AC3E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48056" y="2752344"/>
            <a:ext cx="5431536" cy="3200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1A91196-F771-42C3-A726-A4ECF561FF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09360" y="1774952"/>
            <a:ext cx="5431536" cy="612648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2000" b="0" i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76BA18-D373-4B5F-B812-5D5E4C2378E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09360" y="2752344"/>
            <a:ext cx="5431536" cy="3200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395D0EB-9F99-4C95-ADA6-AC6B493CCA9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8912" y="6153912"/>
            <a:ext cx="3456432" cy="502920"/>
          </a:xfrm>
          <a:prstGeom prst="rect">
            <a:avLst/>
          </a:prstGeom>
        </p:spPr>
        <p:txBody>
          <a:bodyPr/>
          <a:lstStyle/>
          <a:p>
            <a:fld id="{B098B728-214A-4ABC-8432-5B3A5A66A987}" type="datetime2">
              <a:rPr lang="en-US" smtClean="0"/>
              <a:t>Sunday, December 12, 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7EB69A9-1E48-4683-8873-D888C39E6E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57E419C-3010-4562-BA4B-ECBC2DBE6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Ins="219456"/>
          <a:lstStyle/>
          <a:p>
            <a:fld id="{0D309695-DEC3-40DA-9DF5-330280C9D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6881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D58066-A255-4886-A4B0-2AC829A768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388800"/>
            <a:ext cx="11311128" cy="5559552"/>
          </a:xfrm>
        </p:spPr>
        <p:txBody>
          <a:bodyPr wrap="square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8D80A-6560-46E3-AF30-9CEC54EA747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8912" y="6153912"/>
            <a:ext cx="3456432" cy="502920"/>
          </a:xfrm>
          <a:prstGeom prst="rect">
            <a:avLst/>
          </a:prstGeom>
        </p:spPr>
        <p:txBody>
          <a:bodyPr/>
          <a:lstStyle/>
          <a:p>
            <a:fld id="{015F02D0-6806-43AF-9888-2359BF40C204}" type="datetime2">
              <a:rPr lang="en-US" smtClean="0"/>
              <a:t>Sunday, December 12, 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B673C2-FB1E-46F5-8CFB-93B9DB8070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1E2120-410F-4382-81AB-37F161F72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Ins="219456"/>
          <a:lstStyle/>
          <a:p>
            <a:fld id="{0D309695-DEC3-40DA-9DF5-330280C9D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5319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2802222-E41B-48E7-BF06-5C5509D621C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8912" y="6153912"/>
            <a:ext cx="3456432" cy="502920"/>
          </a:xfrm>
          <a:prstGeom prst="rect">
            <a:avLst/>
          </a:prstGeom>
        </p:spPr>
        <p:txBody>
          <a:bodyPr/>
          <a:lstStyle/>
          <a:p>
            <a:fld id="{8EE14D2D-B1AF-4197-82D6-FC1F8BD05681}" type="datetime2">
              <a:rPr lang="en-US" smtClean="0"/>
              <a:t>Sunday, December 12, 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7A636E3-B721-46E8-882F-C123530F0F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FC1178-3E0E-449A-B799-009C04C06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09695-DEC3-40DA-9DF5-330280C9D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5606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C23392-4FF4-4922-A14E-8AA23A9BD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388800"/>
            <a:ext cx="3447288" cy="1069848"/>
          </a:xfrm>
        </p:spPr>
        <p:txBody>
          <a:bodyPr wrap="square"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4FB38E-5055-4C9B-9A3B-A7B3A48879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0832" y="393192"/>
            <a:ext cx="7379208" cy="5559552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2EC2DB-2ED3-408C-BFF2-F413C9D8F9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8056" y="1733550"/>
            <a:ext cx="3447288" cy="421919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374FDF-3000-4B2C-AC88-8CE34D68059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8912" y="6153912"/>
            <a:ext cx="3456432" cy="502920"/>
          </a:xfrm>
          <a:prstGeom prst="rect">
            <a:avLst/>
          </a:prstGeom>
        </p:spPr>
        <p:txBody>
          <a:bodyPr/>
          <a:lstStyle/>
          <a:p>
            <a:fld id="{98771CEB-9838-4245-91B8-EFBAFE2D8B44}" type="datetime2">
              <a:rPr lang="en-US" smtClean="0"/>
              <a:t>Sunday, December 12,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A0B7F4-5B8C-49BD-9BDA-FCBD13E242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02BC00-0803-4A53-8657-91CE0DB80E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09695-DEC3-40DA-9DF5-330280C9D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0115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C2A98-C272-40D9-B75A-77A3D58678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388800"/>
            <a:ext cx="3447288" cy="1069848"/>
          </a:xfrm>
        </p:spPr>
        <p:txBody>
          <a:bodyPr wrap="square"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AD50DAC-9AC3-4A9A-91B7-6C95E436256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370832" y="441324"/>
            <a:ext cx="7373112" cy="551141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721B04-C243-49A9-B5D3-4833792909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8056" y="1735200"/>
            <a:ext cx="3447288" cy="421475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8E949C-DD35-44F6-B45A-35134D7E12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8912" y="6153912"/>
            <a:ext cx="3456432" cy="502920"/>
          </a:xfrm>
          <a:prstGeom prst="rect">
            <a:avLst/>
          </a:prstGeom>
        </p:spPr>
        <p:txBody>
          <a:bodyPr/>
          <a:lstStyle/>
          <a:p>
            <a:fld id="{51D3F6BF-A585-41F8-88DF-7E5D069F892A}" type="datetime2">
              <a:rPr lang="en-US" smtClean="0"/>
              <a:t>Sunday, December 12,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C70102-4B8E-4FEC-9BB7-97FDC1EABF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6693AF-08A9-4388-A9B8-174D53955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09695-DEC3-40DA-9DF5-330280C9D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8841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3DDBCE8-F60C-4E3A-83C0-BDE8DD2DE1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388800"/>
            <a:ext cx="11301984" cy="1141200"/>
          </a:xfrm>
          <a:prstGeom prst="rect">
            <a:avLst/>
          </a:prstGeom>
        </p:spPr>
        <p:txBody>
          <a:bodyPr lIns="109728" tIns="109728" rIns="109728" bIns="91440" anchor="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BBC57F-72F2-48BC-B1EE-1F2C6155D7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8056" y="1733550"/>
            <a:ext cx="11293200" cy="3783013"/>
          </a:xfrm>
          <a:prstGeom prst="rect">
            <a:avLst/>
          </a:prstGeom>
        </p:spPr>
        <p:txBody>
          <a:bodyPr lIns="109728" tIns="109728" rIns="109728" bIns="9144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0FBC45-A4BC-4EE5-82B1-8BC7912255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70832" y="6153912"/>
            <a:ext cx="5397056" cy="502920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950" cap="none" spc="150" baseline="0">
                <a:solidFill>
                  <a:schemeClr val="tx2">
                    <a:alpha val="55000"/>
                  </a:schemeClr>
                </a:solidFill>
              </a:defRPr>
            </a:lvl1pPr>
          </a:lstStyle>
          <a:p>
            <a:r>
              <a:rPr lang="en-US" spc="20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5E1300-1995-409E-B058-59180872B6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38232" y="6153912"/>
            <a:ext cx="1510856" cy="502920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900">
                <a:solidFill>
                  <a:schemeClr val="tx2">
                    <a:alpha val="55000"/>
                  </a:schemeClr>
                </a:solidFill>
              </a:defRPr>
            </a:lvl1pPr>
          </a:lstStyle>
          <a:p>
            <a:fld id="{0D309695-DEC3-40DA-9DF5-330280C9D0E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639030E9-7F3B-403F-96B2-7C2C627C30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42912" y="6152968"/>
            <a:ext cx="3457576" cy="502920"/>
          </a:xfrm>
          <a:prstGeom prst="rect">
            <a:avLst/>
          </a:prstGeom>
        </p:spPr>
        <p:txBody>
          <a:bodyPr lIns="109728" tIns="109728" rIns="109728" bIns="91440" anchor="ctr"/>
          <a:lstStyle>
            <a:lvl1pPr>
              <a:defRPr sz="950" cap="none" spc="150" baseline="0">
                <a:solidFill>
                  <a:schemeClr val="tx1">
                    <a:alpha val="55000"/>
                  </a:schemeClr>
                </a:solidFill>
              </a:defRPr>
            </a:lvl1pPr>
          </a:lstStyle>
          <a:p>
            <a:fld id="{8256C2ED-54A4-480D-B5C8-65C0D62359B9}" type="datetime2">
              <a:rPr lang="en-US" smtClean="0"/>
              <a:pPr/>
              <a:t>Sunday, December 12, 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388815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i="0" kern="1200" spc="25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450000" indent="-448056" algn="l" defTabSz="914400" rtl="0" eaLnBrk="1" latinLnBrk="0" hangingPunct="1">
        <a:lnSpc>
          <a:spcPct val="140000"/>
        </a:lnSpc>
        <a:spcBef>
          <a:spcPts val="1000"/>
        </a:spcBef>
        <a:buFont typeface="Calibri Light" panose="020F0302020204030204" pitchFamily="34" charset="0"/>
        <a:buChar char="→"/>
        <a:defRPr sz="1800" kern="1200" spc="130">
          <a:solidFill>
            <a:schemeClr val="tx2">
              <a:alpha val="55000"/>
            </a:schemeClr>
          </a:solidFill>
          <a:latin typeface="+mn-lt"/>
          <a:ea typeface="+mn-ea"/>
          <a:cs typeface="+mn-cs"/>
        </a:defRPr>
      </a:lvl1pPr>
      <a:lvl2pPr marL="900000" indent="-448056" algn="l" defTabSz="914400" rtl="0" eaLnBrk="1" latinLnBrk="0" hangingPunct="1">
        <a:lnSpc>
          <a:spcPct val="140000"/>
        </a:lnSpc>
        <a:spcBef>
          <a:spcPts val="500"/>
        </a:spcBef>
        <a:buFont typeface="Calibri Light" panose="020F0302020204030204" pitchFamily="34" charset="0"/>
        <a:buChar char="→"/>
        <a:defRPr sz="1800" kern="1200" spc="130">
          <a:solidFill>
            <a:schemeClr val="tx2">
              <a:alpha val="55000"/>
            </a:schemeClr>
          </a:solidFill>
          <a:latin typeface="+mn-lt"/>
          <a:ea typeface="+mn-ea"/>
          <a:cs typeface="+mn-cs"/>
        </a:defRPr>
      </a:lvl2pPr>
      <a:lvl3pPr marL="1350000" indent="-448056" algn="l" defTabSz="914400" rtl="0" eaLnBrk="1" latinLnBrk="0" hangingPunct="1">
        <a:lnSpc>
          <a:spcPct val="140000"/>
        </a:lnSpc>
        <a:spcBef>
          <a:spcPts val="500"/>
        </a:spcBef>
        <a:buFont typeface="Calibri Light" panose="020F0302020204030204" pitchFamily="34" charset="0"/>
        <a:buChar char="→"/>
        <a:defRPr sz="1800" kern="1200" spc="130">
          <a:solidFill>
            <a:schemeClr val="tx2">
              <a:alpha val="55000"/>
            </a:schemeClr>
          </a:solidFill>
          <a:latin typeface="+mn-lt"/>
          <a:ea typeface="+mn-ea"/>
          <a:cs typeface="+mn-cs"/>
        </a:defRPr>
      </a:lvl3pPr>
      <a:lvl4pPr marL="1800000" indent="-448056" algn="l" defTabSz="914400" rtl="0" eaLnBrk="1" latinLnBrk="0" hangingPunct="1">
        <a:lnSpc>
          <a:spcPct val="140000"/>
        </a:lnSpc>
        <a:spcBef>
          <a:spcPts val="500"/>
        </a:spcBef>
        <a:buFont typeface="Calibri Light" panose="020F0302020204030204" pitchFamily="34" charset="0"/>
        <a:buChar char="→"/>
        <a:defRPr sz="1800" kern="1200" spc="130">
          <a:solidFill>
            <a:schemeClr val="tx2">
              <a:alpha val="55000"/>
            </a:schemeClr>
          </a:solidFill>
          <a:latin typeface="+mn-lt"/>
          <a:ea typeface="+mn-ea"/>
          <a:cs typeface="+mn-cs"/>
        </a:defRPr>
      </a:lvl4pPr>
      <a:lvl5pPr marL="2250000" indent="-448056" algn="l" defTabSz="914400" rtl="0" eaLnBrk="1" latinLnBrk="0" hangingPunct="1">
        <a:lnSpc>
          <a:spcPct val="140000"/>
        </a:lnSpc>
        <a:spcBef>
          <a:spcPts val="500"/>
        </a:spcBef>
        <a:buFont typeface="Calibri Light" panose="020F0302020204030204" pitchFamily="34" charset="0"/>
        <a:buChar char="→"/>
        <a:defRPr sz="1800" kern="1200" spc="130">
          <a:solidFill>
            <a:schemeClr val="tx2">
              <a:alpha val="5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2B1F9527-33C9-4103-96AD-173A8CCC5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905220E-D430-4BBE-A387-2DC83A6691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57E8E96-2D0A-46E3-93FA-EB04FE03A4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56C2ED-54A4-480D-B5C8-65C0D62359B9}" type="datetime2">
              <a:rPr lang="en-US" smtClean="0"/>
              <a:pPr/>
              <a:t>Sunday, December 12, 2021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7CC71D6-D69A-4AA1-89FF-0B91172A5E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pc="200"/>
              <a:t>Sample Footer Text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131D6A0-6AD5-40D4-AC30-DCC386A098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309695-DEC3-40DA-9DF5-330280C9D0E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967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4v"/><Relationship Id="rId1" Type="http://schemas.microsoft.com/office/2007/relationships/media" Target="../media/media1.m4v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2.m4v"/><Relationship Id="rId1" Type="http://schemas.microsoft.com/office/2007/relationships/media" Target="../media/media2.m4v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image" Target="../media/image11.png"/><Relationship Id="rId7" Type="http://schemas.openxmlformats.org/officeDocument/2006/relationships/diagramLayout" Target="../diagrams/layout1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Relationship Id="rId6" Type="http://schemas.openxmlformats.org/officeDocument/2006/relationships/diagramData" Target="../diagrams/data1.xml"/><Relationship Id="rId5" Type="http://schemas.openxmlformats.org/officeDocument/2006/relationships/image" Target="../media/image13.png"/><Relationship Id="rId10" Type="http://schemas.microsoft.com/office/2007/relationships/diagramDrawing" Target="../diagrams/drawing1.xml"/><Relationship Id="rId4" Type="http://schemas.openxmlformats.org/officeDocument/2006/relationships/image" Target="../media/image12.png"/><Relationship Id="rId9" Type="http://schemas.openxmlformats.org/officeDocument/2006/relationships/diagramColors" Target="../diagrams/colors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8">
            <a:extLst>
              <a:ext uri="{FF2B5EF4-FFF2-40B4-BE49-F238E27FC236}">
                <a16:creationId xmlns:a16="http://schemas.microsoft.com/office/drawing/2014/main" id="{5B6BB888-617E-4D93-B6D4-2EB9D9D98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图片 9" descr="黑板上的字&#10;&#10;描述已自动生成">
            <a:extLst>
              <a:ext uri="{FF2B5EF4-FFF2-40B4-BE49-F238E27FC236}">
                <a16:creationId xmlns:a16="http://schemas.microsoft.com/office/drawing/2014/main" id="{BE99CF1E-12A8-472A-B907-26458E33E9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angle 10">
            <a:extLst>
              <a:ext uri="{FF2B5EF4-FFF2-40B4-BE49-F238E27FC236}">
                <a16:creationId xmlns:a16="http://schemas.microsoft.com/office/drawing/2014/main" id="{339A0505-A6DD-4BC1-9CA6-9D202A949F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35412" y="450000"/>
            <a:ext cx="8256588" cy="5544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2767846C-5413-43F1-AB6A-43A490768687}"/>
              </a:ext>
            </a:extLst>
          </p:cNvPr>
          <p:cNvSpPr/>
          <p:nvPr/>
        </p:nvSpPr>
        <p:spPr>
          <a:xfrm>
            <a:off x="3934420" y="419030"/>
            <a:ext cx="8256588" cy="5574969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AF3F1A9E-7173-4455-9291-77107B84CE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85412" y="894969"/>
            <a:ext cx="7380000" cy="2954655"/>
          </a:xfrm>
        </p:spPr>
        <p:txBody>
          <a:bodyPr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US" altLang="zh-CN" sz="5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M202A Project Presentation</a:t>
            </a:r>
            <a:br>
              <a:rPr lang="en-US" altLang="zh-CN" sz="35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br>
              <a:rPr lang="en-US" altLang="zh-CN" sz="35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altLang="zh-CN" sz="27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BLE-enabled HID based on Edge Inference Accelerated Handwriting Recognition</a:t>
            </a:r>
            <a:endParaRPr lang="en-US" sz="35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7FAD9F0-C4C9-4049-8546-8A6CBF7427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85412" y="4471416"/>
            <a:ext cx="7380000" cy="1293303"/>
          </a:xfrm>
        </p:spPr>
        <p:txBody>
          <a:bodyPr vert="horz" lIns="91440" tIns="45720" rIns="91440" bIns="45720" rtlCol="0">
            <a:normAutofit/>
          </a:bodyPr>
          <a:lstStyle/>
          <a:p>
            <a:pPr algn="ctr">
              <a:lnSpc>
                <a:spcPct val="110000"/>
              </a:lnSpc>
            </a:pPr>
            <a:r>
              <a:rPr lang="en-US" sz="1600" b="1" dirty="0">
                <a:solidFill>
                  <a:schemeClr val="tx1">
                    <a:alpha val="55000"/>
                  </a:schemeClr>
                </a:solidFill>
              </a:rPr>
              <a:t>Group members:</a:t>
            </a:r>
          </a:p>
          <a:p>
            <a:pPr algn="ctr">
              <a:lnSpc>
                <a:spcPct val="110000"/>
              </a:lnSpc>
            </a:pPr>
            <a:r>
              <a:rPr lang="en-US" sz="1600" b="1" dirty="0">
                <a:solidFill>
                  <a:schemeClr val="tx1">
                    <a:alpha val="55000"/>
                  </a:schemeClr>
                </a:solidFill>
              </a:rPr>
              <a:t>Yu Nong</a:t>
            </a:r>
          </a:p>
          <a:p>
            <a:pPr algn="ctr">
              <a:lnSpc>
                <a:spcPct val="110000"/>
              </a:lnSpc>
            </a:pPr>
            <a:r>
              <a:rPr lang="en-US" sz="1600" b="1" dirty="0">
                <a:solidFill>
                  <a:schemeClr val="tx1">
                    <a:alpha val="55000"/>
                  </a:schemeClr>
                </a:solidFill>
              </a:rPr>
              <a:t>Hanlong Chen</a:t>
            </a:r>
            <a:endParaRPr lang="en-US" sz="1600" b="1" dirty="0">
              <a:solidFill>
                <a:schemeClr val="tx1">
                  <a:alpha val="55000"/>
                </a:schemeClr>
              </a:solidFill>
              <a:ea typeface="等线"/>
            </a:endParaRP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D2CC4060-6621-49EA-A90C-71567A9226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85412" y="4122000"/>
            <a:ext cx="7380000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20328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0C1EA9-6664-4FC0-B42A-F96DB85AA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Evaluation-Fast mode</a:t>
            </a:r>
            <a:endParaRPr lang="en-US" dirty="0"/>
          </a:p>
        </p:txBody>
      </p:sp>
      <p:pic>
        <p:nvPicPr>
          <p:cNvPr id="6" name="Fast Demo-1">
            <a:hlinkClick r:id="" action="ppaction://media"/>
            <a:extLst>
              <a:ext uri="{FF2B5EF4-FFF2-40B4-BE49-F238E27FC236}">
                <a16:creationId xmlns:a16="http://schemas.microsoft.com/office/drawing/2014/main" id="{021AEF53-A9A0-4C68-8215-079795FA20F3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22656" y="1685472"/>
            <a:ext cx="8546688" cy="4807403"/>
          </a:xfrm>
        </p:spPr>
      </p:pic>
    </p:spTree>
    <p:extLst>
      <p:ext uri="{BB962C8B-B14F-4D97-AF65-F5344CB8AC3E}">
        <p14:creationId xmlns:p14="http://schemas.microsoft.com/office/powerpoint/2010/main" val="1929124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53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0C1EA9-6664-4FC0-B42A-F96DB85AA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Evaluation-Slow mode</a:t>
            </a:r>
          </a:p>
        </p:txBody>
      </p:sp>
      <p:pic>
        <p:nvPicPr>
          <p:cNvPr id="6" name="Slow Demo">
            <a:hlinkClick r:id="" action="ppaction://media"/>
            <a:extLst>
              <a:ext uri="{FF2B5EF4-FFF2-40B4-BE49-F238E27FC236}">
                <a16:creationId xmlns:a16="http://schemas.microsoft.com/office/drawing/2014/main" id="{75E35AF7-5616-4377-8C6F-94A91A455F5F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61206" y="1477281"/>
            <a:ext cx="8462508" cy="4760053"/>
          </a:xfrm>
        </p:spPr>
      </p:pic>
    </p:spTree>
    <p:extLst>
      <p:ext uri="{BB962C8B-B14F-4D97-AF65-F5344CB8AC3E}">
        <p14:creationId xmlns:p14="http://schemas.microsoft.com/office/powerpoint/2010/main" val="3360292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93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0C1EA9-6664-4FC0-B42A-F96DB85AA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Evaluation-Accuracy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6E27F49-ABAA-4573-AEEC-1B6363EC63C6}"/>
              </a:ext>
            </a:extLst>
          </p:cNvPr>
          <p:cNvSpPr txBox="1"/>
          <p:nvPr/>
        </p:nvSpPr>
        <p:spPr>
          <a:xfrm>
            <a:off x="664399" y="2955112"/>
            <a:ext cx="37286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Quantized model</a:t>
            </a:r>
          </a:p>
          <a:p>
            <a:pPr algn="ctr"/>
            <a:r>
              <a:rPr lang="en-US" dirty="0"/>
              <a:t>EMNIST Dataset</a:t>
            </a:r>
          </a:p>
          <a:p>
            <a:pPr algn="ctr"/>
            <a:r>
              <a:rPr lang="en-US" dirty="0"/>
              <a:t>83.71%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E225F173-F815-4970-A512-EE9358CB22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8891" y="479778"/>
            <a:ext cx="6013097" cy="6013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1318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CA36BD2-B984-4E1A-A6A8-ED6ABB905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Evaluation-Accuracy</a:t>
            </a:r>
            <a:endParaRPr lang="en-US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1AF4058C-B5AC-4373-9157-4C48395E0E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3918" y="2186374"/>
            <a:ext cx="8895425" cy="4115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FF2EC021-9725-48D4-B792-326B717E5F5B}"/>
              </a:ext>
            </a:extLst>
          </p:cNvPr>
          <p:cNvSpPr txBox="1"/>
          <p:nvPr/>
        </p:nvSpPr>
        <p:spPr>
          <a:xfrm>
            <a:off x="6391922" y="2536134"/>
            <a:ext cx="173114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0" i="0" dirty="0">
                <a:solidFill>
                  <a:schemeClr val="bg1"/>
                </a:solidFill>
                <a:effectLst/>
                <a:latin typeface="Quattrocento Sans"/>
              </a:rPr>
              <a:t>Confusion between uppercase and lowercase letters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7040675-21CA-4541-8A8A-70D8D40BA592}"/>
              </a:ext>
            </a:extLst>
          </p:cNvPr>
          <p:cNvSpPr txBox="1"/>
          <p:nvPr/>
        </p:nvSpPr>
        <p:spPr>
          <a:xfrm>
            <a:off x="242656" y="2351782"/>
            <a:ext cx="2811261" cy="3200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i="0" dirty="0">
                <a:effectLst/>
                <a:latin typeface="Quattrocento Sans"/>
              </a:rPr>
              <a:t>Confusion between uppercase and lowercase letters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Quattrocento Sans"/>
              </a:rPr>
              <a:t>X and 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Quattrocento Sans"/>
              </a:rPr>
              <a:t>O and 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Quattrocento Sans"/>
              </a:rPr>
              <a:t>S and 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Quattrocento Sans"/>
            </a:endParaRPr>
          </a:p>
          <a:p>
            <a:r>
              <a:rPr lang="en-US" b="1" dirty="0">
                <a:latin typeface="Quattrocento Sans"/>
              </a:rPr>
              <a:t>Confusion between numbers and letters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Quattrocento Sans"/>
              </a:rPr>
              <a:t>1 and 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Quattrocento Sans"/>
              </a:rPr>
              <a:t>0 and 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Quattrocento Sans"/>
              </a:rPr>
              <a:t>2 and Z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2478678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0C1EA9-6664-4FC0-B42A-F96DB85AA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Evaluation-Accuracy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8CFC1AC-1362-4B5E-981F-62F1426D6B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ea typeface="等线"/>
              </a:rPr>
              <a:t>Evaluate the performance on fast and slow mode.</a:t>
            </a:r>
          </a:p>
          <a:p>
            <a:pPr lvl="1"/>
            <a:r>
              <a:rPr lang="en-US" dirty="0">
                <a:ea typeface="等线"/>
              </a:rPr>
              <a:t>Slow mode: the written character has top-3 score during inference.</a:t>
            </a:r>
          </a:p>
          <a:p>
            <a:pPr lvl="1"/>
            <a:r>
              <a:rPr lang="en-US" dirty="0">
                <a:ea typeface="等线"/>
              </a:rPr>
              <a:t>Fast mode: the written character has highest score during inference.</a:t>
            </a:r>
          </a:p>
          <a:p>
            <a:pPr lvl="1"/>
            <a:endParaRPr lang="en-US" dirty="0">
              <a:ea typeface="等线"/>
            </a:endParaRPr>
          </a:p>
          <a:p>
            <a:r>
              <a:rPr lang="en-US" dirty="0">
                <a:ea typeface="等线"/>
              </a:rPr>
              <a:t>Write each characters for 5 times and calculate the average accuracy.</a:t>
            </a:r>
          </a:p>
          <a:p>
            <a:r>
              <a:rPr lang="en-US" dirty="0">
                <a:ea typeface="等线"/>
              </a:rPr>
              <a:t>Fast mode: 80.6%</a:t>
            </a:r>
          </a:p>
          <a:p>
            <a:r>
              <a:rPr lang="en-US" dirty="0">
                <a:ea typeface="等线"/>
              </a:rPr>
              <a:t>Slow mode: 95.4%</a:t>
            </a:r>
          </a:p>
          <a:p>
            <a:pPr lvl="1"/>
            <a:endParaRPr lang="en-US" dirty="0">
              <a:ea typeface="等线"/>
            </a:endParaRPr>
          </a:p>
        </p:txBody>
      </p:sp>
    </p:spTree>
    <p:extLst>
      <p:ext uri="{BB962C8B-B14F-4D97-AF65-F5344CB8AC3E}">
        <p14:creationId xmlns:p14="http://schemas.microsoft.com/office/powerpoint/2010/main" val="10961225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0C1EA9-6664-4FC0-B42A-F96DB85AA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Evaluation-Latency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8CFC1AC-1362-4B5E-981F-62F1426D6B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等线"/>
              </a:rPr>
              <a:t>Evaluate the total latency in fast mode.</a:t>
            </a:r>
          </a:p>
          <a:p>
            <a:r>
              <a:rPr lang="en-US">
                <a:ea typeface="等线"/>
              </a:rPr>
              <a:t>Record the time from user finished writing until BLE write command is sent out.</a:t>
            </a:r>
          </a:p>
          <a:p>
            <a:r>
              <a:rPr lang="en-US">
                <a:ea typeface="等线"/>
              </a:rPr>
              <a:t>Calculate the average latency over 50 trails.</a:t>
            </a:r>
          </a:p>
          <a:p>
            <a:r>
              <a:rPr lang="en-US">
                <a:ea typeface="等线"/>
              </a:rPr>
              <a:t>Average total latency: 208.1ms</a:t>
            </a:r>
          </a:p>
          <a:p>
            <a:r>
              <a:rPr lang="en-US">
                <a:ea typeface="等线"/>
              </a:rPr>
              <a:t>Inference latency: 114ms</a:t>
            </a:r>
          </a:p>
          <a:p>
            <a:pPr lvl="1"/>
            <a:endParaRPr lang="en-US">
              <a:ea typeface="等线"/>
            </a:endParaRPr>
          </a:p>
        </p:txBody>
      </p:sp>
    </p:spTree>
    <p:extLst>
      <p:ext uri="{BB962C8B-B14F-4D97-AF65-F5344CB8AC3E}">
        <p14:creationId xmlns:p14="http://schemas.microsoft.com/office/powerpoint/2010/main" val="41532494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A19BD9-AA7F-4D9E-8DE4-2E881CECE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 &amp; </a:t>
            </a:r>
            <a:r>
              <a:rPr lang="en-US"/>
              <a:t>Discussion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87D644F-4FB0-4266-A151-73A27EA033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83872"/>
            <a:ext cx="5703518" cy="488369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>
                <a:ea typeface="等线"/>
              </a:rPr>
              <a:t>Future work</a:t>
            </a:r>
          </a:p>
          <a:p>
            <a:pPr marL="0" indent="0">
              <a:buNone/>
            </a:pPr>
            <a:r>
              <a:rPr lang="en-US">
                <a:ea typeface="等线"/>
              </a:rPr>
              <a:t>1. Fix the limiting SPI speed.</a:t>
            </a:r>
          </a:p>
          <a:p>
            <a:pPr marL="0" indent="0">
              <a:buNone/>
            </a:pPr>
            <a:r>
              <a:rPr lang="en-US">
                <a:ea typeface="等线"/>
              </a:rPr>
              <a:t>2. Optimize mechanical design.</a:t>
            </a:r>
          </a:p>
          <a:p>
            <a:pPr marL="0" indent="0">
              <a:buNone/>
            </a:pPr>
            <a:r>
              <a:rPr lang="en-US">
                <a:ea typeface="等线"/>
              </a:rPr>
              <a:t>3. Considering adding booster converter to supply 5V to touchscreen.</a:t>
            </a:r>
          </a:p>
          <a:p>
            <a:pPr marL="0" indent="0">
              <a:buNone/>
            </a:pPr>
            <a:r>
              <a:rPr lang="en-US">
                <a:ea typeface="等线"/>
              </a:rPr>
              <a:t>4. Add switch and charging port for the battery.</a:t>
            </a:r>
          </a:p>
          <a:p>
            <a:pPr marL="0" indent="0">
              <a:buNone/>
            </a:pPr>
            <a:r>
              <a:rPr lang="en-US">
                <a:ea typeface="等线"/>
              </a:rPr>
              <a:t>5. Evaluate the accuracy with different users.</a:t>
            </a:r>
          </a:p>
        </p:txBody>
      </p:sp>
      <p:pic>
        <p:nvPicPr>
          <p:cNvPr id="5" name="Picture 5" descr="A picture containing text, electronics, display&#10;&#10;Description automatically generated">
            <a:extLst>
              <a:ext uri="{FF2B5EF4-FFF2-40B4-BE49-F238E27FC236}">
                <a16:creationId xmlns:a16="http://schemas.microsoft.com/office/drawing/2014/main" id="{653F969F-5ED7-4684-8D79-2E4624F6AB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7943067" y="883085"/>
            <a:ext cx="2412305" cy="3233803"/>
          </a:xfrm>
          <a:prstGeom prst="rect">
            <a:avLst/>
          </a:prstGeom>
        </p:spPr>
      </p:pic>
      <p:pic>
        <p:nvPicPr>
          <p:cNvPr id="6" name="Picture 6" descr="A picture containing person, indoor, hand&#10;&#10;Description automatically generated">
            <a:extLst>
              <a:ext uri="{FF2B5EF4-FFF2-40B4-BE49-F238E27FC236}">
                <a16:creationId xmlns:a16="http://schemas.microsoft.com/office/drawing/2014/main" id="{86C7184D-B750-4DD4-90D3-BAB9056B9F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2317" y="4185259"/>
            <a:ext cx="3233802" cy="2412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3133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B810A2-227D-408D-8272-940C5BE26B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&amp; Project goals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200BEEF-BD26-4065-A643-EC693FC7FF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860094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+mn-lt"/>
                <a:cs typeface="+mn-lt"/>
              </a:rPr>
              <a:t>Goals: Build a real-time handwritten character recognition system based on Arduino Nano 33 BLE Sense with a touch screen where ML runs on edge.</a:t>
            </a:r>
          </a:p>
          <a:p>
            <a:endParaRPr lang="en-US">
              <a:ea typeface="等线"/>
            </a:endParaRPr>
          </a:p>
          <a:p>
            <a:r>
              <a:rPr lang="en-US">
                <a:ea typeface="等线"/>
              </a:rPr>
              <a:t>Expected Performance:</a:t>
            </a:r>
          </a:p>
          <a:p>
            <a:pPr lvl="1"/>
            <a:r>
              <a:rPr lang="en-US">
                <a:ea typeface="等线"/>
              </a:rPr>
              <a:t>Accuracy: ~85%</a:t>
            </a:r>
          </a:p>
          <a:p>
            <a:pPr lvl="1"/>
            <a:r>
              <a:rPr lang="en-US">
                <a:ea typeface="等线"/>
              </a:rPr>
              <a:t>Inference Latency: ~150ms</a:t>
            </a:r>
          </a:p>
        </p:txBody>
      </p:sp>
      <p:pic>
        <p:nvPicPr>
          <p:cNvPr id="8" name="Picture 8" descr="A picture containing text, electronics, computer&#10;&#10;Description automatically generated">
            <a:extLst>
              <a:ext uri="{FF2B5EF4-FFF2-40B4-BE49-F238E27FC236}">
                <a16:creationId xmlns:a16="http://schemas.microsoft.com/office/drawing/2014/main" id="{725E286F-85B2-4951-8ED1-B52652E4F8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2216" y="1830627"/>
            <a:ext cx="1314450" cy="1047750"/>
          </a:xfrm>
          <a:prstGeom prst="rect">
            <a:avLst/>
          </a:prstGeom>
        </p:spPr>
      </p:pic>
      <p:pic>
        <p:nvPicPr>
          <p:cNvPr id="7" name="Picture 7" descr="Icon&#10;&#10;Description automatically generated">
            <a:extLst>
              <a:ext uri="{FF2B5EF4-FFF2-40B4-BE49-F238E27FC236}">
                <a16:creationId xmlns:a16="http://schemas.microsoft.com/office/drawing/2014/main" id="{81FC82F5-4BE9-4C6D-B736-F1052514D6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78518" y="1458108"/>
            <a:ext cx="638175" cy="742950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2E267E6-73A9-4E20-A153-2CEF1FCD0018}"/>
              </a:ext>
            </a:extLst>
          </p:cNvPr>
          <p:cNvCxnSpPr/>
          <p:nvPr/>
        </p:nvCxnSpPr>
        <p:spPr>
          <a:xfrm flipV="1">
            <a:off x="9036354" y="2894556"/>
            <a:ext cx="1076325" cy="55231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0672C56-9FD6-4B75-AA93-FBBFD7B68206}"/>
              </a:ext>
            </a:extLst>
          </p:cNvPr>
          <p:cNvSpPr txBox="1"/>
          <p:nvPr/>
        </p:nvSpPr>
        <p:spPr>
          <a:xfrm>
            <a:off x="10406780" y="3246068"/>
            <a:ext cx="70772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/>
              <a:t>BLE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AC448282-5BD3-43D1-9D3C-66D6F027AC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9100" y="3429000"/>
            <a:ext cx="2286000" cy="3019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7103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FE5D99-BDD1-4E73-BB9C-A400313AD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Technical Approach - </a:t>
            </a:r>
            <a:r>
              <a:rPr lang="en-US"/>
              <a:t>Firmware</a:t>
            </a:r>
            <a:endParaRPr lang="en-US" dirty="0"/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EC9919F0-CCC8-4C6A-850A-B22D5165E7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4868" y="2086584"/>
            <a:ext cx="6590347" cy="3756351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59D8E11-8F5F-4FC7-8AF2-E89558D994ED}"/>
              </a:ext>
            </a:extLst>
          </p:cNvPr>
          <p:cNvSpPr txBox="1"/>
          <p:nvPr/>
        </p:nvSpPr>
        <p:spPr>
          <a:xfrm>
            <a:off x="7803715" y="1530263"/>
            <a:ext cx="3891418" cy="424731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>
                <a:latin typeface="Times New Roman"/>
                <a:ea typeface="等线"/>
                <a:cs typeface="Times New Roman"/>
              </a:rPr>
              <a:t>2 Thread with 1 semaphore</a:t>
            </a:r>
          </a:p>
          <a:p>
            <a:pPr marL="285750" indent="-285750">
              <a:buFont typeface="Arial"/>
              <a:buChar char="•"/>
            </a:pPr>
            <a:endParaRPr lang="en-US">
              <a:latin typeface="Times New Roman"/>
              <a:ea typeface="等线"/>
              <a:cs typeface="Times New Roman"/>
            </a:endParaRPr>
          </a:p>
          <a:p>
            <a:pPr marL="285750" indent="-285750">
              <a:buFont typeface="Arial"/>
              <a:buChar char="•"/>
            </a:pPr>
            <a:r>
              <a:rPr lang="en-US">
                <a:latin typeface="Times New Roman"/>
                <a:ea typeface="等线"/>
                <a:cs typeface="Times New Roman"/>
              </a:rPr>
              <a:t>Write the inferred character to characteristic of BLE keyboard service to send keyboard stroke.</a:t>
            </a:r>
          </a:p>
          <a:p>
            <a:pPr marL="285750" indent="-285750">
              <a:buFont typeface="Arial"/>
              <a:buChar char="•"/>
            </a:pPr>
            <a:endParaRPr lang="en-US">
              <a:latin typeface="Times New Roman"/>
              <a:ea typeface="等线"/>
              <a:cs typeface="Times New Roman"/>
            </a:endParaRPr>
          </a:p>
          <a:p>
            <a:pPr marL="285750" indent="-285750">
              <a:buFont typeface="Arial"/>
              <a:buChar char="•"/>
            </a:pPr>
            <a:r>
              <a:rPr lang="en-US">
                <a:latin typeface="Times New Roman"/>
                <a:ea typeface="等线"/>
                <a:cs typeface="Times New Roman"/>
              </a:rPr>
              <a:t>30 </a:t>
            </a:r>
            <a:r>
              <a:rPr lang="en-US" err="1">
                <a:latin typeface="Times New Roman"/>
                <a:ea typeface="等线"/>
                <a:cs typeface="Times New Roman"/>
              </a:rPr>
              <a:t>ms</a:t>
            </a:r>
            <a:r>
              <a:rPr lang="en-US">
                <a:latin typeface="Times New Roman"/>
                <a:ea typeface="等线"/>
                <a:cs typeface="Times New Roman"/>
              </a:rPr>
              <a:t> debounce for touchscreen to overcome the limit of SPI clock speed. Estimate the trajectory using </a:t>
            </a:r>
            <a:r>
              <a:rPr lang="en-US" err="1">
                <a:latin typeface="Times New Roman"/>
                <a:ea typeface="等线"/>
                <a:cs typeface="Times New Roman"/>
              </a:rPr>
              <a:t>Bresenham's</a:t>
            </a:r>
            <a:r>
              <a:rPr lang="en-US">
                <a:latin typeface="Times New Roman"/>
                <a:ea typeface="等线"/>
                <a:cs typeface="Times New Roman"/>
              </a:rPr>
              <a:t> algorithm.</a:t>
            </a:r>
          </a:p>
          <a:p>
            <a:pPr marL="285750" indent="-285750">
              <a:buFont typeface="Arial"/>
              <a:buChar char="•"/>
            </a:pPr>
            <a:endParaRPr lang="en-US">
              <a:latin typeface="Times New Roman"/>
              <a:ea typeface="等线"/>
              <a:cs typeface="Times New Roman"/>
            </a:endParaRPr>
          </a:p>
          <a:p>
            <a:pPr marL="285750" indent="-285750">
              <a:buFont typeface="Arial"/>
              <a:buChar char="•"/>
            </a:pPr>
            <a:r>
              <a:rPr lang="en-US">
                <a:latin typeface="Times New Roman"/>
                <a:ea typeface="等线"/>
                <a:cs typeface="Times New Roman"/>
              </a:rPr>
              <a:t>Box sampling to downscale image.</a:t>
            </a:r>
          </a:p>
          <a:p>
            <a:pPr marL="285750" indent="-285750">
              <a:buFont typeface="Arial"/>
              <a:buChar char="•"/>
            </a:pPr>
            <a:endParaRPr lang="en-US">
              <a:latin typeface="Times New Roman"/>
              <a:ea typeface="等线"/>
              <a:cs typeface="Times New Roman"/>
            </a:endParaRPr>
          </a:p>
          <a:p>
            <a:pPr marL="285750" indent="-285750">
              <a:buFont typeface="Arial"/>
              <a:buChar char="•"/>
            </a:pPr>
            <a:r>
              <a:rPr lang="en-US">
                <a:latin typeface="Times New Roman"/>
                <a:ea typeface="等线"/>
                <a:cs typeface="Times New Roman"/>
              </a:rPr>
              <a:t>2 operation mode with different focus.</a:t>
            </a:r>
          </a:p>
        </p:txBody>
      </p:sp>
    </p:spTree>
    <p:extLst>
      <p:ext uri="{BB962C8B-B14F-4D97-AF65-F5344CB8AC3E}">
        <p14:creationId xmlns:p14="http://schemas.microsoft.com/office/powerpoint/2010/main" val="22577380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FE5D99-BDD1-4E73-BB9C-A400313AD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Technical Approach - Image Downscaling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9D8E11-8F5F-4FC7-8AF2-E89558D994ED}"/>
              </a:ext>
            </a:extLst>
          </p:cNvPr>
          <p:cNvSpPr txBox="1"/>
          <p:nvPr/>
        </p:nvSpPr>
        <p:spPr>
          <a:xfrm>
            <a:off x="7480126" y="1906044"/>
            <a:ext cx="3891418" cy="34163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>
                <a:latin typeface="Times New Roman"/>
                <a:ea typeface="等线"/>
                <a:cs typeface="Times New Roman"/>
              </a:rPr>
              <a:t>Convert 240×240 image to 32×32 to accommodate the limited computing power.</a:t>
            </a:r>
          </a:p>
          <a:p>
            <a:pPr marL="285750" indent="-285750">
              <a:buFont typeface="Arial"/>
              <a:buChar char="•"/>
            </a:pPr>
            <a:endParaRPr lang="en-US">
              <a:latin typeface="Times New Roman"/>
              <a:ea typeface="等线"/>
              <a:cs typeface="Times New Roman"/>
            </a:endParaRPr>
          </a:p>
          <a:p>
            <a:pPr marL="285750" indent="-285750">
              <a:buFont typeface="Arial"/>
              <a:buChar char="•"/>
            </a:pPr>
            <a:r>
              <a:rPr lang="en-US">
                <a:latin typeface="Times New Roman"/>
                <a:ea typeface="等线"/>
                <a:cs typeface="Times New Roman"/>
              </a:rPr>
              <a:t>Box sampling for efficiency with threshold at 0.</a:t>
            </a:r>
          </a:p>
          <a:p>
            <a:pPr marL="285750" indent="-285750">
              <a:buFont typeface="Arial"/>
              <a:buChar char="•"/>
            </a:pPr>
            <a:endParaRPr lang="en-US">
              <a:latin typeface="Times New Roman"/>
              <a:ea typeface="等线"/>
              <a:cs typeface="Times New Roman"/>
            </a:endParaRPr>
          </a:p>
          <a:p>
            <a:pPr marL="285750" indent="-285750">
              <a:buFont typeface="Arial"/>
              <a:buChar char="•"/>
            </a:pPr>
            <a:r>
              <a:rPr lang="en-US">
                <a:latin typeface="Times New Roman"/>
                <a:ea typeface="等线"/>
                <a:cs typeface="Times New Roman"/>
              </a:rPr>
              <a:t>To further reduce latency, stop summing when the first 1 is met.</a:t>
            </a:r>
          </a:p>
          <a:p>
            <a:pPr marL="285750" indent="-285750">
              <a:buFont typeface="Arial"/>
              <a:buChar char="•"/>
            </a:pPr>
            <a:endParaRPr lang="en-US">
              <a:latin typeface="Times New Roman"/>
              <a:ea typeface="等线"/>
              <a:cs typeface="Times New Roman"/>
            </a:endParaRPr>
          </a:p>
          <a:p>
            <a:pPr marL="285750" indent="-285750">
              <a:buFont typeface="Arial"/>
              <a:buChar char="•"/>
            </a:pPr>
            <a:r>
              <a:rPr lang="en-US">
                <a:latin typeface="Times New Roman"/>
                <a:ea typeface="等线"/>
                <a:cs typeface="Times New Roman"/>
              </a:rPr>
              <a:t>Improve performance by artificially increasing the stroke thickness.</a:t>
            </a:r>
          </a:p>
        </p:txBody>
      </p:sp>
      <p:pic>
        <p:nvPicPr>
          <p:cNvPr id="7" name="Picture 7" descr="Graphical user interface&#10;&#10;Description automatically generated">
            <a:extLst>
              <a:ext uri="{FF2B5EF4-FFF2-40B4-BE49-F238E27FC236}">
                <a16:creationId xmlns:a16="http://schemas.microsoft.com/office/drawing/2014/main" id="{F975A0B6-08B1-480F-8DD0-BBB46E02EF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4964" y="1710803"/>
            <a:ext cx="5803936" cy="4351338"/>
          </a:xfrm>
        </p:spPr>
      </p:pic>
    </p:spTree>
    <p:extLst>
      <p:ext uri="{BB962C8B-B14F-4D97-AF65-F5344CB8AC3E}">
        <p14:creationId xmlns:p14="http://schemas.microsoft.com/office/powerpoint/2010/main" val="22861363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FE5D99-BDD1-4E73-BB9C-A400313AD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Technical Approach - PCB</a:t>
            </a:r>
          </a:p>
        </p:txBody>
      </p:sp>
      <p:pic>
        <p:nvPicPr>
          <p:cNvPr id="7" name="Picture 7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9AAFD012-5BFD-44B9-984D-B586127573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4920" y="2076711"/>
            <a:ext cx="4809994" cy="3612715"/>
          </a:xfrm>
          <a:prstGeom prst="rect">
            <a:avLst/>
          </a:prstGeom>
        </p:spPr>
      </p:pic>
      <p:pic>
        <p:nvPicPr>
          <p:cNvPr id="8" name="Picture 8" descr="A picture containing text, person, hand&#10;&#10;Description automatically generated">
            <a:extLst>
              <a:ext uri="{FF2B5EF4-FFF2-40B4-BE49-F238E27FC236}">
                <a16:creationId xmlns:a16="http://schemas.microsoft.com/office/drawing/2014/main" id="{0FB1FD02-F3AE-49EB-A08D-D0D072E433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1112" y="2076711"/>
            <a:ext cx="4809993" cy="3612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1574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DF7D9-6652-4FCF-8C7B-FDB1B69F77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Technical Approach - Packaging</a:t>
            </a:r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E613D81-D48A-4DA8-93B0-FE6FFF4AC1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22988" y="1825625"/>
            <a:ext cx="5546025" cy="4351338"/>
          </a:xfrm>
        </p:spPr>
      </p:pic>
    </p:spTree>
    <p:extLst>
      <p:ext uri="{BB962C8B-B14F-4D97-AF65-F5344CB8AC3E}">
        <p14:creationId xmlns:p14="http://schemas.microsoft.com/office/powerpoint/2010/main" val="40942822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384DCD-B41A-4255-8B7A-CAD46FAC2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Technical Approach - Deep Learning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13C4D84-B8A7-4BAE-84CA-9914683F1B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168825"/>
            <a:ext cx="6899182" cy="1879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B76A8CE-3A39-4E3D-8041-7351051C0E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158" y="4270159"/>
            <a:ext cx="2390238" cy="2348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76D2259-FCA7-4574-AD67-856EAFE2C4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1996" y="4270159"/>
            <a:ext cx="2390238" cy="2348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8A047949-4765-4F3D-A95E-553836E48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2960" y="4270159"/>
            <a:ext cx="2390239" cy="2348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图示 3">
            <a:extLst>
              <a:ext uri="{FF2B5EF4-FFF2-40B4-BE49-F238E27FC236}">
                <a16:creationId xmlns:a16="http://schemas.microsoft.com/office/drawing/2014/main" id="{83113A0D-D555-4A54-A58C-70579A1EF06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91764812"/>
              </p:ext>
            </p:extLst>
          </p:nvPr>
        </p:nvGraphicFramePr>
        <p:xfrm>
          <a:off x="8470087" y="1642093"/>
          <a:ext cx="3471616" cy="49276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5" name="文本框 4">
            <a:extLst>
              <a:ext uri="{FF2B5EF4-FFF2-40B4-BE49-F238E27FC236}">
                <a16:creationId xmlns:a16="http://schemas.microsoft.com/office/drawing/2014/main" id="{98BA89C3-1D73-4914-AC55-5E23A09CD242}"/>
              </a:ext>
            </a:extLst>
          </p:cNvPr>
          <p:cNvSpPr txBox="1"/>
          <p:nvPr/>
        </p:nvSpPr>
        <p:spPr>
          <a:xfrm>
            <a:off x="2295200" y="1708435"/>
            <a:ext cx="4717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EMNIST dataset 	~800,000 samples</a:t>
            </a:r>
          </a:p>
        </p:txBody>
      </p:sp>
    </p:spTree>
    <p:extLst>
      <p:ext uri="{BB962C8B-B14F-4D97-AF65-F5344CB8AC3E}">
        <p14:creationId xmlns:p14="http://schemas.microsoft.com/office/powerpoint/2010/main" val="30405469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DF0350-C0B1-405B-96EC-E321968CEF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Technical Approach - Deep Learning cont’d</a:t>
            </a:r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40AAE1B-EB9C-40EE-B4E4-65B6008A1E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48" r="45284"/>
          <a:stretch/>
        </p:blipFill>
        <p:spPr bwMode="auto">
          <a:xfrm>
            <a:off x="349957" y="2181886"/>
            <a:ext cx="9519732" cy="132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8370E9FC-2DA8-4970-8D7A-7B85390A1E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295" r="-272"/>
          <a:stretch/>
        </p:blipFill>
        <p:spPr bwMode="auto">
          <a:xfrm>
            <a:off x="3926719" y="4237699"/>
            <a:ext cx="8265281" cy="1191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E676E429-0582-4055-8062-AE8BB72E2CDA}"/>
              </a:ext>
            </a:extLst>
          </p:cNvPr>
          <p:cNvSpPr txBox="1"/>
          <p:nvPr/>
        </p:nvSpPr>
        <p:spPr>
          <a:xfrm>
            <a:off x="349957" y="5215236"/>
            <a:ext cx="6096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dirty="0">
                <a:solidFill>
                  <a:srgbClr val="2B2B2B"/>
                </a:solidFill>
                <a:effectLst/>
                <a:latin typeface="Quattrocento Sans"/>
              </a:rPr>
              <a:t># of params: 	11,160</a:t>
            </a:r>
          </a:p>
          <a:p>
            <a:r>
              <a:rPr lang="en-US" altLang="zh-CN" b="0" i="0" dirty="0">
                <a:solidFill>
                  <a:srgbClr val="2B2B2B"/>
                </a:solidFill>
                <a:effectLst/>
                <a:latin typeface="Quattrocento Sans"/>
              </a:rPr>
              <a:t>Training </a:t>
            </a:r>
            <a:r>
              <a:rPr lang="en-US" altLang="zh-CN" b="0" i="0" dirty="0" err="1">
                <a:solidFill>
                  <a:srgbClr val="2B2B2B"/>
                </a:solidFill>
                <a:effectLst/>
                <a:latin typeface="Quattrocento Sans"/>
              </a:rPr>
              <a:t>accu</a:t>
            </a:r>
            <a:r>
              <a:rPr lang="en-US" altLang="zh-CN" b="0" i="0" dirty="0">
                <a:solidFill>
                  <a:srgbClr val="2B2B2B"/>
                </a:solidFill>
                <a:effectLst/>
                <a:latin typeface="Quattrocento Sans"/>
              </a:rPr>
              <a:t>: 	81.59% </a:t>
            </a:r>
          </a:p>
          <a:p>
            <a:r>
              <a:rPr lang="en-US" altLang="zh-CN" dirty="0">
                <a:solidFill>
                  <a:srgbClr val="2B2B2B"/>
                </a:solidFill>
                <a:latin typeface="Quattrocento Sans"/>
              </a:rPr>
              <a:t>Valid </a:t>
            </a:r>
            <a:r>
              <a:rPr lang="en-US" altLang="zh-CN" dirty="0" err="1">
                <a:solidFill>
                  <a:srgbClr val="2B2B2B"/>
                </a:solidFill>
                <a:latin typeface="Quattrocento Sans"/>
              </a:rPr>
              <a:t>accu</a:t>
            </a:r>
            <a:r>
              <a:rPr lang="en-US" altLang="zh-CN" dirty="0">
                <a:solidFill>
                  <a:srgbClr val="2B2B2B"/>
                </a:solidFill>
                <a:latin typeface="Quattrocento Sans"/>
              </a:rPr>
              <a:t>:</a:t>
            </a:r>
            <a:r>
              <a:rPr lang="en-US" altLang="zh-CN" b="0" i="0" dirty="0">
                <a:solidFill>
                  <a:srgbClr val="2B2B2B"/>
                </a:solidFill>
                <a:effectLst/>
                <a:latin typeface="Quattrocento Sans"/>
              </a:rPr>
              <a:t> 	83.64%</a:t>
            </a:r>
          </a:p>
          <a:p>
            <a:r>
              <a:rPr lang="en-US" dirty="0">
                <a:solidFill>
                  <a:srgbClr val="2B2B2B"/>
                </a:solidFill>
                <a:latin typeface="Quattrocento Sans"/>
              </a:rPr>
              <a:t>Adam optimizer</a:t>
            </a:r>
          </a:p>
          <a:p>
            <a:r>
              <a:rPr lang="en-US" dirty="0">
                <a:solidFill>
                  <a:srgbClr val="2B2B2B"/>
                </a:solidFill>
                <a:latin typeface="Quattrocento Sans"/>
              </a:rPr>
              <a:t>Inference time:	114ms</a:t>
            </a:r>
          </a:p>
        </p:txBody>
      </p:sp>
    </p:spTree>
    <p:extLst>
      <p:ext uri="{BB962C8B-B14F-4D97-AF65-F5344CB8AC3E}">
        <p14:creationId xmlns:p14="http://schemas.microsoft.com/office/powerpoint/2010/main" val="39909311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091C07-0653-43C5-A694-238BFA016E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Technical Approach - Deep Learning cont’d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377FECC-4679-4DED-8937-539292CCE7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4014" y="2506662"/>
            <a:ext cx="2766134" cy="4351338"/>
          </a:xfrm>
        </p:spPr>
        <p:txBody>
          <a:bodyPr/>
          <a:lstStyle/>
          <a:p>
            <a:r>
              <a:rPr lang="en-US" altLang="zh-CN" b="0" i="0" dirty="0">
                <a:solidFill>
                  <a:srgbClr val="2B2B2B"/>
                </a:solidFill>
                <a:effectLst/>
                <a:latin typeface="Quattrocento Sans"/>
              </a:rPr>
              <a:t>Quantization</a:t>
            </a:r>
          </a:p>
          <a:p>
            <a:r>
              <a:rPr lang="en-US" altLang="zh-CN" b="0" i="0" dirty="0">
                <a:solidFill>
                  <a:srgbClr val="2B2B2B"/>
                </a:solidFill>
                <a:effectLst/>
                <a:latin typeface="Quattrocento Sans"/>
              </a:rPr>
              <a:t>Quantization aware training</a:t>
            </a:r>
          </a:p>
          <a:p>
            <a:r>
              <a:rPr lang="en-US" altLang="zh-CN" b="0" i="0" dirty="0">
                <a:solidFill>
                  <a:srgbClr val="2B2B2B"/>
                </a:solidFill>
                <a:effectLst/>
                <a:latin typeface="Quattrocento Sans"/>
              </a:rPr>
              <a:t>Pruning </a:t>
            </a:r>
            <a:endParaRPr lang="en-US" altLang="zh-CN" dirty="0">
              <a:solidFill>
                <a:srgbClr val="2B2B2B"/>
              </a:solidFill>
              <a:latin typeface="Quattrocento Sans"/>
            </a:endParaRPr>
          </a:p>
          <a:p>
            <a:endParaRPr lang="en-US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0CB9356A-0CDB-48E7-8E91-EA12B2520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4334" y="2190554"/>
            <a:ext cx="8427868" cy="3261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22B54C92-5F5A-414A-ACE4-4E2675248492}"/>
              </a:ext>
            </a:extLst>
          </p:cNvPr>
          <p:cNvSpPr txBox="1"/>
          <p:nvPr/>
        </p:nvSpPr>
        <p:spPr>
          <a:xfrm>
            <a:off x="230819" y="3083711"/>
            <a:ext cx="514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❌</a:t>
            </a:r>
            <a:endParaRPr 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831A0F4-A4C5-4939-9670-EB6C7D8008D0}"/>
              </a:ext>
            </a:extLst>
          </p:cNvPr>
          <p:cNvSpPr txBox="1"/>
          <p:nvPr/>
        </p:nvSpPr>
        <p:spPr>
          <a:xfrm>
            <a:off x="230819" y="3925371"/>
            <a:ext cx="514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❌</a:t>
            </a:r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73DFE45-F5C2-44FD-82BD-89F89C9E5CC1}"/>
              </a:ext>
            </a:extLst>
          </p:cNvPr>
          <p:cNvSpPr txBox="1"/>
          <p:nvPr/>
        </p:nvSpPr>
        <p:spPr>
          <a:xfrm>
            <a:off x="230819" y="2579442"/>
            <a:ext cx="514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3315743"/>
      </p:ext>
    </p:extLst>
  </p:cSld>
  <p:clrMapOvr>
    <a:masterClrMapping/>
  </p:clrMapOvr>
</p:sld>
</file>

<file path=ppt/theme/theme1.xml><?xml version="1.0" encoding="utf-8"?>
<a:theme xmlns:a="http://schemas.openxmlformats.org/drawingml/2006/main" name="ThinLineVTI">
  <a:themeElements>
    <a:clrScheme name="AnalogousFromRegularSeedLeftStep">
      <a:dk1>
        <a:srgbClr val="000000"/>
      </a:dk1>
      <a:lt1>
        <a:srgbClr val="FFFFFF"/>
      </a:lt1>
      <a:dk2>
        <a:srgbClr val="242641"/>
      </a:dk2>
      <a:lt2>
        <a:srgbClr val="E2E8E6"/>
      </a:lt2>
      <a:accent1>
        <a:srgbClr val="C34D6C"/>
      </a:accent1>
      <a:accent2>
        <a:srgbClr val="B13B8C"/>
      </a:accent2>
      <a:accent3>
        <a:srgbClr val="B84DC3"/>
      </a:accent3>
      <a:accent4>
        <a:srgbClr val="743BB1"/>
      </a:accent4>
      <a:accent5>
        <a:srgbClr val="554DC3"/>
      </a:accent5>
      <a:accent6>
        <a:srgbClr val="3B64B1"/>
      </a:accent6>
      <a:hlink>
        <a:srgbClr val="319379"/>
      </a:hlink>
      <a:folHlink>
        <a:srgbClr val="7F7F7F"/>
      </a:folHlink>
    </a:clrScheme>
    <a:fontScheme name="Custom 3">
      <a:majorFont>
        <a:latin typeface="DengXian"/>
        <a:ea typeface=""/>
        <a:cs typeface=""/>
      </a:majorFont>
      <a:minorFont>
        <a:latin typeface="DengXian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inLineVTI" id="{DA2A884B-D36C-4F63-9FE8-3C89F2B99A40}" vid="{62C1F77B-42AE-47B9-869B-5CE48C8ED844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443</Words>
  <Application>Microsoft Office PowerPoint</Application>
  <PresentationFormat>宽屏</PresentationFormat>
  <Paragraphs>90</Paragraphs>
  <Slides>16</Slides>
  <Notes>1</Notes>
  <HiddenSlides>0</HiddenSlides>
  <MMClips>2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16</vt:i4>
      </vt:variant>
    </vt:vector>
  </HeadingPairs>
  <TitlesOfParts>
    <vt:vector size="25" baseType="lpstr">
      <vt:lpstr>Quattrocento Sans</vt:lpstr>
      <vt:lpstr>DengXian</vt:lpstr>
      <vt:lpstr>DengXian</vt:lpstr>
      <vt:lpstr>等线 Light</vt:lpstr>
      <vt:lpstr>Arial</vt:lpstr>
      <vt:lpstr>Calibri Light</vt:lpstr>
      <vt:lpstr>Times New Roman</vt:lpstr>
      <vt:lpstr>ThinLineVTI</vt:lpstr>
      <vt:lpstr>Office 主题​​</vt:lpstr>
      <vt:lpstr>M202A Project Presentation  BLE-enabled HID based on Edge Inference Accelerated Handwriting Recognition</vt:lpstr>
      <vt:lpstr>Background &amp; Project goals</vt:lpstr>
      <vt:lpstr>Technical Approach - Firmware</vt:lpstr>
      <vt:lpstr>Technical Approach - Image Downscaling</vt:lpstr>
      <vt:lpstr>Technical Approach - PCB</vt:lpstr>
      <vt:lpstr>Technical Approach - Packaging</vt:lpstr>
      <vt:lpstr>Technical Approach - Deep Learning</vt:lpstr>
      <vt:lpstr>Technical Approach - Deep Learning cont’d</vt:lpstr>
      <vt:lpstr>Technical Approach - Deep Learning cont’d</vt:lpstr>
      <vt:lpstr>Evaluation-Fast mode</vt:lpstr>
      <vt:lpstr>Evaluation-Slow mode</vt:lpstr>
      <vt:lpstr>Evaluation-Accuracy</vt:lpstr>
      <vt:lpstr>Evaluation-Accuracy</vt:lpstr>
      <vt:lpstr>Evaluation-Accuracy</vt:lpstr>
      <vt:lpstr>Evaluation-Latency</vt:lpstr>
      <vt:lpstr>Conclusion &amp; Discussion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M202A Project Presentation  BLE-enabled HID based on Edge Inference Accelerated Handwritten Recognition</dc:title>
  <dc:creator>hanlong chen</dc:creator>
  <cp:lastModifiedBy>hanlong chen</cp:lastModifiedBy>
  <cp:revision>3</cp:revision>
  <dcterms:created xsi:type="dcterms:W3CDTF">2021-12-12T11:44:42Z</dcterms:created>
  <dcterms:modified xsi:type="dcterms:W3CDTF">2021-12-12T18:11:53Z</dcterms:modified>
</cp:coreProperties>
</file>